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1.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E61BA_FF63AAEA.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88" r:id="rId5"/>
  </p:sldMasterIdLst>
  <p:notesMasterIdLst>
    <p:notesMasterId r:id="rId21"/>
  </p:notesMasterIdLst>
  <p:sldIdLst>
    <p:sldId id="2147377580" r:id="rId6"/>
    <p:sldId id="368" r:id="rId7"/>
    <p:sldId id="2147377584" r:id="rId8"/>
    <p:sldId id="2147377566" r:id="rId9"/>
    <p:sldId id="2147377594" r:id="rId10"/>
    <p:sldId id="2147377588" r:id="rId11"/>
    <p:sldId id="2140756599" r:id="rId12"/>
    <p:sldId id="2147328860" r:id="rId13"/>
    <p:sldId id="2140756420" r:id="rId14"/>
    <p:sldId id="2147377544" r:id="rId15"/>
    <p:sldId id="4326" r:id="rId16"/>
    <p:sldId id="2147377589" r:id="rId17"/>
    <p:sldId id="2147377590" r:id="rId18"/>
    <p:sldId id="2147377578" r:id="rId19"/>
    <p:sldId id="2140756605" r:id="rId20"/>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B9884C-396B-6A8F-A5B7-758FD8DA3289}" name="Sue Ozdemir" initials="SO" userId="S::sozdemir@exro.com::da47cc72-3bdf-4d55-a4d9-40e07bbe03a3" providerId="AD"/>
  <p188:author id="{F36C6490-1690-B77F-E052-38FA264E9BD5}" name="Arman Yazdanbod" initials="AY" userId="S::ayazdanbod@exro.com::77c88be0-ac3b-4fc2-8cec-cb455db60435" providerId="AD"/>
  <p188:author id="{B2FE49AB-334C-F067-D9D3-2E5491673D31}" name="Mohammad Farrokhi" initials="MF" userId="S::mfarrokhi@exro.com::9fde27f3-d5a7-4c43-82ab-11ea620ec2b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E6181"/>
    <a:srgbClr val="4675B9"/>
    <a:srgbClr val="4981C2"/>
    <a:srgbClr val="4F8ECC"/>
    <a:srgbClr val="519DD6"/>
    <a:srgbClr val="5AAADE"/>
    <a:srgbClr val="5EBCE9"/>
    <a:srgbClr val="E6EAF0"/>
    <a:srgbClr val="E7E9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23" autoAdjust="0"/>
    <p:restoredTop sz="94660"/>
  </p:normalViewPr>
  <p:slideViewPr>
    <p:cSldViewPr snapToGrid="0">
      <p:cViewPr varScale="1">
        <p:scale>
          <a:sx n="129" d="100"/>
          <a:sy n="129" d="100"/>
        </p:scale>
        <p:origin x="200"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exro.sharepoint.com/sites/Deals/Documents/Deals/M&amp;A,%20Investment%20Opportunities/SEA%20Electric/Echo/Copy%20of%20Project%20Echo%20-%20Merger%20Model%20(2024-01-30)%20-%20PF%20Financials%20Slid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2"/>
          <c:order val="1"/>
          <c:tx>
            <c:strRef>
              <c:f>'[Copy of Project Echo - Merger Model (2024-01-30) - PF Financials Slide.xlsx]PF Financials Slide'!$B$19</c:f>
              <c:strCache>
                <c:ptCount val="1"/>
                <c:pt idx="0">
                  <c:v>SEA Volume</c:v>
                </c:pt>
              </c:strCache>
            </c:strRef>
          </c:tx>
          <c:spPr>
            <a:solidFill>
              <a:srgbClr val="C3CCDB"/>
            </a:solidFill>
            <a:ln w="6350">
              <a:solidFill>
                <a:schemeClr val="bg1"/>
              </a:solidFill>
            </a:ln>
            <a:effectLst/>
          </c:spPr>
          <c:invertIfNegative val="0"/>
          <c:dPt>
            <c:idx val="4"/>
            <c:invertIfNegative val="0"/>
            <c:bubble3D val="0"/>
            <c:spPr>
              <a:solidFill>
                <a:srgbClr val="5E6983"/>
              </a:solidFill>
              <a:ln w="6350">
                <a:solidFill>
                  <a:schemeClr val="bg1"/>
                </a:solidFill>
              </a:ln>
              <a:effectLst/>
            </c:spPr>
            <c:extLst>
              <c:ext xmlns:c16="http://schemas.microsoft.com/office/drawing/2014/chart" uri="{C3380CC4-5D6E-409C-BE32-E72D297353CC}">
                <c16:uniqueId val="{00000001-6B76-4939-B873-92C6FE6A4C53}"/>
              </c:ext>
            </c:extLst>
          </c:dPt>
          <c:dPt>
            <c:idx val="5"/>
            <c:invertIfNegative val="0"/>
            <c:bubble3D val="0"/>
            <c:spPr>
              <a:solidFill>
                <a:srgbClr val="5E6983"/>
              </a:solidFill>
              <a:ln w="6350">
                <a:solidFill>
                  <a:schemeClr val="bg1"/>
                </a:solidFill>
              </a:ln>
              <a:effectLst/>
            </c:spPr>
            <c:extLst>
              <c:ext xmlns:c16="http://schemas.microsoft.com/office/drawing/2014/chart" uri="{C3380CC4-5D6E-409C-BE32-E72D297353CC}">
                <c16:uniqueId val="{00000003-6B76-4939-B873-92C6FE6A4C53}"/>
              </c:ext>
            </c:extLst>
          </c:dPt>
          <c:cat>
            <c:strRef>
              <c:f>'[Copy of Project Echo - Merger Model (2024-01-30) - PF Financials Slide.xlsx]PF Financials Slide'!$C$11:$H$11</c:f>
              <c:strCache>
                <c:ptCount val="6"/>
                <c:pt idx="0">
                  <c:v>Q1 2024</c:v>
                </c:pt>
                <c:pt idx="1">
                  <c:v>Q2 2024</c:v>
                </c:pt>
                <c:pt idx="2">
                  <c:v>Q3 2024</c:v>
                </c:pt>
                <c:pt idx="3">
                  <c:v>Q4 2024</c:v>
                </c:pt>
                <c:pt idx="4">
                  <c:v>FY 2024</c:v>
                </c:pt>
                <c:pt idx="5">
                  <c:v>FY 2025</c:v>
                </c:pt>
              </c:strCache>
            </c:strRef>
          </c:cat>
          <c:val>
            <c:numRef>
              <c:f>'[Copy of Project Echo - Merger Model (2024-01-30) - PF Financials Slide.xlsx]PF Financials Slide'!$C$14:$H$14</c:f>
              <c:numCache>
                <c:formatCode>#,##0;\(#,##0\);\—</c:formatCode>
                <c:ptCount val="6"/>
                <c:pt idx="0">
                  <c:v>98</c:v>
                </c:pt>
                <c:pt idx="1">
                  <c:v>230</c:v>
                </c:pt>
                <c:pt idx="2">
                  <c:v>541</c:v>
                </c:pt>
                <c:pt idx="3">
                  <c:v>639</c:v>
                </c:pt>
                <c:pt idx="4">
                  <c:v>1000</c:v>
                </c:pt>
                <c:pt idx="5">
                  <c:v>1745.8885941644564</c:v>
                </c:pt>
              </c:numCache>
            </c:numRef>
          </c:val>
          <c:extLst>
            <c:ext xmlns:c16="http://schemas.microsoft.com/office/drawing/2014/chart" uri="{C3380CC4-5D6E-409C-BE32-E72D297353CC}">
              <c16:uniqueId val="{00000004-6B76-4939-B873-92C6FE6A4C53}"/>
            </c:ext>
          </c:extLst>
        </c:ser>
        <c:ser>
          <c:idx val="3"/>
          <c:order val="2"/>
          <c:tx>
            <c:strRef>
              <c:f>'[Copy of Project Echo - Merger Model (2024-01-30) - PF Financials Slide.xlsx]PF Financials Slide'!$B$20</c:f>
              <c:strCache>
                <c:ptCount val="1"/>
                <c:pt idx="0">
                  <c:v>Total Volume</c:v>
                </c:pt>
              </c:strCache>
            </c:strRef>
          </c:tx>
          <c:spPr>
            <a:noFill/>
            <a:ln>
              <a:noFill/>
            </a:ln>
            <a:effectLst/>
          </c:spPr>
          <c:invertIfNegative val="0"/>
          <c:dLbls>
            <c:dLbl>
              <c:idx val="0"/>
              <c:tx>
                <c:rich>
                  <a:bodyPr/>
                  <a:lstStyle/>
                  <a:p>
                    <a:fld id="{FFC500D5-0F4B-2045-A4CE-D2940CE61545}"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B76-4939-B873-92C6FE6A4C53}"/>
                </c:ext>
              </c:extLst>
            </c:dLbl>
            <c:dLbl>
              <c:idx val="1"/>
              <c:tx>
                <c:rich>
                  <a:bodyPr/>
                  <a:lstStyle/>
                  <a:p>
                    <a:fld id="{4FF96CA2-B30A-9240-AAF3-DAB008D378BA}"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B76-4939-B873-92C6FE6A4C53}"/>
                </c:ext>
              </c:extLst>
            </c:dLbl>
            <c:dLbl>
              <c:idx val="2"/>
              <c:tx>
                <c:rich>
                  <a:bodyPr/>
                  <a:lstStyle/>
                  <a:p>
                    <a:fld id="{2CB1800E-06EB-134A-8341-4089BF0335D7}"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B76-4939-B873-92C6FE6A4C53}"/>
                </c:ext>
              </c:extLst>
            </c:dLbl>
            <c:dLbl>
              <c:idx val="3"/>
              <c:tx>
                <c:rich>
                  <a:bodyPr/>
                  <a:lstStyle/>
                  <a:p>
                    <a:fld id="{283D8E99-341F-B64B-AF63-49538DB42F04}"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6B76-4939-B873-92C6FE6A4C53}"/>
                </c:ext>
              </c:extLst>
            </c:dLbl>
            <c:dLbl>
              <c:idx val="4"/>
              <c:tx>
                <c:rich>
                  <a:bodyPr/>
                  <a:lstStyle/>
                  <a:p>
                    <a:fld id="{C755C6DC-1E2D-FE4B-8A73-1B71CD131996}"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B76-4939-B873-92C6FE6A4C53}"/>
                </c:ext>
              </c:extLst>
            </c:dLbl>
            <c:dLbl>
              <c:idx val="5"/>
              <c:layout>
                <c:manualLayout>
                  <c:x val="-6.4387217339337138E-3"/>
                  <c:y val="0.12115503116381965"/>
                </c:manualLayout>
              </c:layout>
              <c:tx>
                <c:rich>
                  <a:bodyPr/>
                  <a:lstStyle/>
                  <a:p>
                    <a:fld id="{FDE068BF-3B73-854F-9822-9A1E373B560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B76-4939-B873-92C6FE6A4C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202427"/>
                    </a:solidFill>
                    <a:latin typeface="DM Sans" pitchFamily="2" charset="0"/>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'[Copy of Project Echo - Merger Model (2024-01-30) - PF Financials Slide.xlsx]PF Financials Slide'!$C$11:$H$11</c:f>
              <c:strCache>
                <c:ptCount val="6"/>
                <c:pt idx="0">
                  <c:v>Q1 2024</c:v>
                </c:pt>
                <c:pt idx="1">
                  <c:v>Q2 2024</c:v>
                </c:pt>
                <c:pt idx="2">
                  <c:v>Q3 2024</c:v>
                </c:pt>
                <c:pt idx="3">
                  <c:v>Q4 2024</c:v>
                </c:pt>
                <c:pt idx="4">
                  <c:v>FY 2024</c:v>
                </c:pt>
                <c:pt idx="5">
                  <c:v>FY 2025</c:v>
                </c:pt>
              </c:strCache>
            </c:strRef>
          </c:cat>
          <c:val>
            <c:numRef>
              <c:f>'[Copy of Project Echo - Merger Model (2024-01-30) - PF Financials Slide.xlsx]PF Financials Slide'!$C$14:$H$14</c:f>
              <c:numCache>
                <c:formatCode>#,##0;\(#,##0\);\—</c:formatCode>
                <c:ptCount val="6"/>
                <c:pt idx="0">
                  <c:v>98</c:v>
                </c:pt>
                <c:pt idx="1">
                  <c:v>230</c:v>
                </c:pt>
                <c:pt idx="2">
                  <c:v>541</c:v>
                </c:pt>
                <c:pt idx="3">
                  <c:v>639</c:v>
                </c:pt>
                <c:pt idx="4">
                  <c:v>1000</c:v>
                </c:pt>
                <c:pt idx="5">
                  <c:v>1745.8885941644564</c:v>
                </c:pt>
              </c:numCache>
            </c:numRef>
          </c:val>
          <c:extLst>
            <c:ext xmlns:c15="http://schemas.microsoft.com/office/drawing/2012/chart" uri="{02D57815-91ED-43cb-92C2-25804820EDAC}">
              <c15:datalabelsRange>
                <c15:f>'[Copy of Project Echo - Merger Model (2024-01-30) - PF Financials Slide.xlsx]PF Financials Slide'!$C$19:$H$19</c15:f>
                <c15:dlblRangeCache>
                  <c:ptCount val="6"/>
                  <c:pt idx="0">
                    <c:v>98</c:v>
                  </c:pt>
                  <c:pt idx="1">
                    <c:v>230</c:v>
                  </c:pt>
                  <c:pt idx="2">
                    <c:v>541</c:v>
                  </c:pt>
                  <c:pt idx="3">
                    <c:v>639</c:v>
                  </c:pt>
                  <c:pt idx="4">
                    <c:v>1,508</c:v>
                  </c:pt>
                  <c:pt idx="5">
                    <c:v>2,633</c:v>
                  </c:pt>
                </c15:dlblRangeCache>
              </c15:datalabelsRange>
            </c:ext>
            <c:ext xmlns:c16="http://schemas.microsoft.com/office/drawing/2014/chart" uri="{C3380CC4-5D6E-409C-BE32-E72D297353CC}">
              <c16:uniqueId val="{0000000B-6B76-4939-B873-92C6FE6A4C53}"/>
            </c:ext>
          </c:extLst>
        </c:ser>
        <c:dLbls>
          <c:showLegendKey val="0"/>
          <c:showVal val="0"/>
          <c:showCatName val="0"/>
          <c:showSerName val="0"/>
          <c:showPercent val="0"/>
          <c:showBubbleSize val="0"/>
        </c:dLbls>
        <c:gapWidth val="50"/>
        <c:overlap val="100"/>
        <c:axId val="1557470192"/>
        <c:axId val="1557472592"/>
      </c:barChart>
      <c:lineChart>
        <c:grouping val="standard"/>
        <c:varyColors val="0"/>
        <c:ser>
          <c:idx val="0"/>
          <c:order val="0"/>
          <c:tx>
            <c:strRef>
              <c:f>'[Copy of Project Echo - Merger Model (2024-01-30) - PF Financials Slide.xlsx]PF Financials Slide'!$B$39</c:f>
              <c:strCache>
                <c:ptCount val="1"/>
                <c:pt idx="0">
                  <c:v>Avg. Monthly Production</c:v>
                </c:pt>
              </c:strCache>
            </c:strRef>
          </c:tx>
          <c:spPr>
            <a:ln w="28575" cap="rnd">
              <a:solidFill>
                <a:schemeClr val="accent1"/>
              </a:solidFill>
              <a:round/>
            </a:ln>
            <a:effectLst/>
          </c:spPr>
          <c:marker>
            <c:symbol val="circle"/>
            <c:size val="5"/>
            <c:spPr>
              <a:solidFill>
                <a:srgbClr val="2B79E8"/>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202427"/>
                    </a:solidFill>
                    <a:latin typeface="DM Sans" pitchFamily="2"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'[Copy of Project Echo - Merger Model (2024-01-30) - PF Financials Slide.xlsx]PF Financials Slide'!$C$11:$H$11</c:f>
              <c:strCache>
                <c:ptCount val="6"/>
                <c:pt idx="0">
                  <c:v>Q1 2024</c:v>
                </c:pt>
                <c:pt idx="1">
                  <c:v>Q2 2024</c:v>
                </c:pt>
                <c:pt idx="2">
                  <c:v>Q3 2024</c:v>
                </c:pt>
                <c:pt idx="3">
                  <c:v>Q4 2024</c:v>
                </c:pt>
                <c:pt idx="4">
                  <c:v>FY 2024</c:v>
                </c:pt>
                <c:pt idx="5">
                  <c:v>FY 2025</c:v>
                </c:pt>
              </c:strCache>
            </c:strRef>
          </c:cat>
          <c:val>
            <c:numRef>
              <c:f>'[Copy of Project Echo - Merger Model (2024-01-30) - PF Financials Slide.xlsx]PF Financials Slide'!$C$39:$H$39</c:f>
              <c:numCache>
                <c:formatCode>#,##0;\(#,##0\);\—</c:formatCode>
                <c:ptCount val="6"/>
                <c:pt idx="0">
                  <c:v>32.666666666666664</c:v>
                </c:pt>
                <c:pt idx="1">
                  <c:v>76.666666666666671</c:v>
                </c:pt>
                <c:pt idx="2">
                  <c:v>180.33333333333334</c:v>
                </c:pt>
                <c:pt idx="3">
                  <c:v>213</c:v>
                </c:pt>
              </c:numCache>
            </c:numRef>
          </c:val>
          <c:smooth val="0"/>
          <c:extLst>
            <c:ext xmlns:c16="http://schemas.microsoft.com/office/drawing/2014/chart" uri="{C3380CC4-5D6E-409C-BE32-E72D297353CC}">
              <c16:uniqueId val="{0000000C-6B76-4939-B873-92C6FE6A4C53}"/>
            </c:ext>
          </c:extLst>
        </c:ser>
        <c:dLbls>
          <c:showLegendKey val="0"/>
          <c:showVal val="0"/>
          <c:showCatName val="0"/>
          <c:showSerName val="0"/>
          <c:showPercent val="0"/>
          <c:showBubbleSize val="0"/>
        </c:dLbls>
        <c:marker val="1"/>
        <c:smooth val="0"/>
        <c:axId val="1609537536"/>
        <c:axId val="1609537056"/>
      </c:lineChart>
      <c:catAx>
        <c:axId val="155747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202427"/>
                </a:solidFill>
                <a:latin typeface="DM Sans" pitchFamily="2" charset="0"/>
                <a:ea typeface="+mn-ea"/>
                <a:cs typeface="+mn-cs"/>
              </a:defRPr>
            </a:pPr>
            <a:endParaRPr lang="en-US"/>
          </a:p>
        </c:txPr>
        <c:crossAx val="1557472592"/>
        <c:crosses val="autoZero"/>
        <c:auto val="1"/>
        <c:lblAlgn val="ctr"/>
        <c:lblOffset val="100"/>
        <c:noMultiLvlLbl val="0"/>
      </c:catAx>
      <c:valAx>
        <c:axId val="1557472592"/>
        <c:scaling>
          <c:orientation val="minMax"/>
          <c:max val="2500"/>
          <c:min val="0"/>
        </c:scaling>
        <c:delete val="0"/>
        <c:axPos val="l"/>
        <c:numFmt formatCode="#,##0;\(#,##0\);\—"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rgbClr val="202427"/>
                </a:solidFill>
                <a:latin typeface="DM Sans" pitchFamily="2" charset="0"/>
                <a:ea typeface="+mn-ea"/>
                <a:cs typeface="+mn-cs"/>
              </a:defRPr>
            </a:pPr>
            <a:endParaRPr lang="en-US"/>
          </a:p>
        </c:txPr>
        <c:crossAx val="1557470192"/>
        <c:crosses val="autoZero"/>
        <c:crossBetween val="between"/>
      </c:valAx>
      <c:valAx>
        <c:axId val="1609537056"/>
        <c:scaling>
          <c:orientation val="minMax"/>
          <c:max val="250"/>
          <c:min val="-250"/>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rgbClr val="202427"/>
                </a:solidFill>
                <a:latin typeface="DM Sans" pitchFamily="2" charset="0"/>
                <a:ea typeface="+mn-ea"/>
                <a:cs typeface="+mn-cs"/>
              </a:defRPr>
            </a:pPr>
            <a:endParaRPr lang="en-US"/>
          </a:p>
        </c:txPr>
        <c:crossAx val="1609537536"/>
        <c:crosses val="max"/>
        <c:crossBetween val="between"/>
      </c:valAx>
      <c:catAx>
        <c:axId val="1609537536"/>
        <c:scaling>
          <c:orientation val="minMax"/>
        </c:scaling>
        <c:delete val="1"/>
        <c:axPos val="b"/>
        <c:numFmt formatCode="General" sourceLinked="1"/>
        <c:majorTickMark val="out"/>
        <c:minorTickMark val="none"/>
        <c:tickLblPos val="nextTo"/>
        <c:crossAx val="1609537056"/>
        <c:crosses val="autoZero"/>
        <c:auto val="1"/>
        <c:lblAlgn val="ctr"/>
        <c:lblOffset val="100"/>
        <c:noMultiLvlLbl val="0"/>
      </c:catAx>
      <c:spPr>
        <a:noFill/>
        <a:ln>
          <a:noFill/>
        </a:ln>
        <a:effectLst/>
      </c:spPr>
    </c:plotArea>
    <c:legend>
      <c:legendPos val="b"/>
      <c:legendEntry>
        <c:idx val="0"/>
        <c:delete val="1"/>
      </c:legendEntry>
      <c:legendEntry>
        <c:idx val="1"/>
        <c:delete val="1"/>
      </c:legendEntry>
      <c:layout>
        <c:manualLayout>
          <c:xMode val="edge"/>
          <c:yMode val="edge"/>
          <c:x val="0.34651882987885335"/>
          <c:y val="0.79287568673686881"/>
          <c:w val="0.64171427772222178"/>
          <c:h val="0.16130577775340538"/>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202427"/>
              </a:solidFill>
              <a:latin typeface="DM Sans"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rgbClr val="202427"/>
          </a:solidFill>
          <a:latin typeface="DM Sans"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1"/>
          <c:tx>
            <c:strRef>
              <c:f>'[DRAFT Project Echo - Merger Model (2024-01-30) - JN2.xlsx]Financial Slide'!$B$25</c:f>
              <c:strCache>
                <c:ptCount val="1"/>
                <c:pt idx="0">
                  <c:v>Revenue</c:v>
                </c:pt>
              </c:strCache>
            </c:strRef>
          </c:tx>
          <c:spPr>
            <a:solidFill>
              <a:srgbClr val="C3CCDB"/>
            </a:solidFill>
            <a:ln>
              <a:noFill/>
            </a:ln>
            <a:effectLst/>
          </c:spPr>
          <c:invertIfNegative val="0"/>
          <c:dPt>
            <c:idx val="4"/>
            <c:invertIfNegative val="0"/>
            <c:bubble3D val="0"/>
            <c:spPr>
              <a:solidFill>
                <a:srgbClr val="5E6983"/>
              </a:solidFill>
              <a:ln>
                <a:noFill/>
              </a:ln>
              <a:effectLst/>
            </c:spPr>
            <c:extLst>
              <c:ext xmlns:c16="http://schemas.microsoft.com/office/drawing/2014/chart" uri="{C3380CC4-5D6E-409C-BE32-E72D297353CC}">
                <c16:uniqueId val="{00000001-F093-4873-8D3E-47B94DAED382}"/>
              </c:ext>
            </c:extLst>
          </c:dPt>
          <c:dPt>
            <c:idx val="5"/>
            <c:invertIfNegative val="0"/>
            <c:bubble3D val="0"/>
            <c:spPr>
              <a:solidFill>
                <a:srgbClr val="5E6983"/>
              </a:solidFill>
              <a:ln>
                <a:noFill/>
              </a:ln>
              <a:effectLst/>
            </c:spPr>
            <c:extLst>
              <c:ext xmlns:c16="http://schemas.microsoft.com/office/drawing/2014/chart" uri="{C3380CC4-5D6E-409C-BE32-E72D297353CC}">
                <c16:uniqueId val="{00000003-F093-4873-8D3E-47B94DAED382}"/>
              </c:ext>
            </c:extLst>
          </c:dPt>
          <c:dLbls>
            <c:dLbl>
              <c:idx val="0"/>
              <c:layout>
                <c:manualLayout>
                  <c:x val="0"/>
                  <c:y val="3.9829692000441577E-2"/>
                </c:manualLayout>
              </c:layout>
              <c:tx>
                <c:rich>
                  <a:bodyPr/>
                  <a:lstStyle/>
                  <a:p>
                    <a:fld id="{C1E299D8-835D-7947-AB73-5A9F9CF62E6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093-4873-8D3E-47B94DAED382}"/>
                </c:ext>
              </c:extLst>
            </c:dLbl>
            <c:dLbl>
              <c:idx val="1"/>
              <c:layout>
                <c:manualLayout>
                  <c:x val="0"/>
                  <c:y val="3.1863753600353262E-2"/>
                </c:manualLayout>
              </c:layout>
              <c:tx>
                <c:rich>
                  <a:bodyPr/>
                  <a:lstStyle/>
                  <a:p>
                    <a:fld id="{E621055B-ED36-3C4C-990A-E1DD18E2941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093-4873-8D3E-47B94DAED382}"/>
                </c:ext>
              </c:extLst>
            </c:dLbl>
            <c:dLbl>
              <c:idx val="2"/>
              <c:layout>
                <c:manualLayout>
                  <c:x val="-6.258895000259936E-17"/>
                  <c:y val="3.1863753600353185E-2"/>
                </c:manualLayout>
              </c:layout>
              <c:tx>
                <c:rich>
                  <a:bodyPr/>
                  <a:lstStyle/>
                  <a:p>
                    <a:fld id="{638B381C-6CC7-9A47-98AD-98631B76286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093-4873-8D3E-47B94DAED382}"/>
                </c:ext>
              </c:extLst>
            </c:dLbl>
            <c:dLbl>
              <c:idx val="3"/>
              <c:layout>
                <c:manualLayout>
                  <c:x val="0"/>
                  <c:y val="3.1863753600353262E-2"/>
                </c:manualLayout>
              </c:layout>
              <c:tx>
                <c:rich>
                  <a:bodyPr/>
                  <a:lstStyle/>
                  <a:p>
                    <a:fld id="{D1ECDDAF-A6B0-9647-96F8-FBF91BD5120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093-4873-8D3E-47B94DAED382}"/>
                </c:ext>
              </c:extLst>
            </c:dLbl>
            <c:dLbl>
              <c:idx val="4"/>
              <c:layout>
                <c:manualLayout>
                  <c:x val="0"/>
                  <c:y val="0.15327552623493462"/>
                </c:manualLayout>
              </c:layout>
              <c:tx>
                <c:rich>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fld id="{542DC926-AA9D-AF46-81D3-5B922DAC2DB3}" type="CELLRANGE">
                      <a:rPr lang="en-US"/>
                      <a:pPr>
                        <a:defRPr sz="895">
                          <a:solidFill>
                            <a:schemeClr val="bg1"/>
                          </a:solidFill>
                        </a:defRPr>
                      </a:pPr>
                      <a:t>[CELLRANGE]</a:t>
                    </a:fld>
                    <a:endParaRPr lang="en-US"/>
                  </a:p>
                </c:rich>
              </c:tx>
              <c:spPr>
                <a:noFill/>
                <a:ln>
                  <a:noFill/>
                </a:ln>
                <a:effectLst/>
              </c:spPr>
              <c:txPr>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093-4873-8D3E-47B94DAED382}"/>
                </c:ext>
              </c:extLst>
            </c:dLbl>
            <c:dLbl>
              <c:idx val="5"/>
              <c:tx>
                <c:rich>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fld id="{F9B5656A-84CB-5A41-9D71-20B28AE16E52}" type="CELLRANGE">
                      <a:rPr lang="en-US"/>
                      <a:pPr>
                        <a:defRPr sz="895">
                          <a:solidFill>
                            <a:schemeClr val="bg1"/>
                          </a:solidFill>
                        </a:defRPr>
                      </a:pPr>
                      <a:t>[CELLRANGE]</a:t>
                    </a:fld>
                    <a:endParaRPr lang="en-US"/>
                  </a:p>
                </c:rich>
              </c:tx>
              <c:spPr>
                <a:noFill/>
                <a:ln>
                  <a:noFill/>
                </a:ln>
                <a:effectLst/>
              </c:spPr>
              <c:txPr>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093-4873-8D3E-47B94DAED382}"/>
                </c:ext>
              </c:extLst>
            </c:dLbl>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'[1]Financial Slide'!$C$8:$H$8</c:f>
              <c:strCache>
                <c:ptCount val="6"/>
                <c:pt idx="0">
                  <c:v>Q1 2024</c:v>
                </c:pt>
                <c:pt idx="1">
                  <c:v>Q2 2024</c:v>
                </c:pt>
                <c:pt idx="2">
                  <c:v>Q3 2024</c:v>
                </c:pt>
                <c:pt idx="3">
                  <c:v>Q4 2024</c:v>
                </c:pt>
                <c:pt idx="4">
                  <c:v>FY 2024</c:v>
                </c:pt>
                <c:pt idx="5">
                  <c:v>FY 2025</c:v>
                </c:pt>
              </c:strCache>
            </c:strRef>
          </c:cat>
          <c:val>
            <c:numRef>
              <c:f>'[1]Financial Slide'!$C$24:$H$24</c:f>
              <c:numCache>
                <c:formatCode>"$"#,##0;\("$"#,##0\);\—</c:formatCode>
                <c:ptCount val="6"/>
                <c:pt idx="0">
                  <c:v>15.883812756250002</c:v>
                </c:pt>
                <c:pt idx="1">
                  <c:v>33.591193537500004</c:v>
                </c:pt>
                <c:pt idx="2">
                  <c:v>77.319289290625008</c:v>
                </c:pt>
                <c:pt idx="3">
                  <c:v>94.625704106249984</c:v>
                </c:pt>
                <c:pt idx="4">
                  <c:v>180</c:v>
                </c:pt>
                <c:pt idx="5">
                  <c:v>275</c:v>
                </c:pt>
              </c:numCache>
            </c:numRef>
          </c:val>
          <c:extLst>
            <c:ext xmlns:c15="http://schemas.microsoft.com/office/drawing/2012/chart" uri="{02D57815-91ED-43cb-92C2-25804820EDAC}">
              <c15:datalabelsRange>
                <c15:f>'[DRAFT Project Echo - Merger Model (2024-01-30) - JN2.xlsx]Financial Slide'!$C$25:$H$25</c15:f>
                <c15:dlblRangeCache>
                  <c:ptCount val="6"/>
                  <c:pt idx="0">
                    <c:v>$16</c:v>
                  </c:pt>
                  <c:pt idx="1">
                    <c:v>$34</c:v>
                  </c:pt>
                  <c:pt idx="2">
                    <c:v>$77</c:v>
                  </c:pt>
                  <c:pt idx="3">
                    <c:v>$95</c:v>
                  </c:pt>
                  <c:pt idx="4">
                    <c:v>$221</c:v>
                  </c:pt>
                  <c:pt idx="5">
                    <c:v>$421</c:v>
                  </c:pt>
                </c15:dlblRangeCache>
              </c15:datalabelsRange>
            </c:ext>
            <c:ext xmlns:c16="http://schemas.microsoft.com/office/drawing/2014/chart" uri="{C3380CC4-5D6E-409C-BE32-E72D297353CC}">
              <c16:uniqueId val="{00000008-F093-4873-8D3E-47B94DAED382}"/>
            </c:ext>
          </c:extLst>
        </c:ser>
        <c:dLbls>
          <c:showLegendKey val="0"/>
          <c:showVal val="0"/>
          <c:showCatName val="0"/>
          <c:showSerName val="0"/>
          <c:showPercent val="0"/>
          <c:showBubbleSize val="0"/>
        </c:dLbls>
        <c:gapWidth val="50"/>
        <c:axId val="1557470192"/>
        <c:axId val="1557472592"/>
      </c:barChart>
      <c:lineChart>
        <c:grouping val="standard"/>
        <c:varyColors val="0"/>
        <c:ser>
          <c:idx val="0"/>
          <c:order val="0"/>
          <c:tx>
            <c:strRef>
              <c:f>'[DRAFT Project Echo - Merger Model (2024-01-30) - JN2.xlsx]Financial Slide'!$B$26</c:f>
              <c:strCache>
                <c:ptCount val="1"/>
                <c:pt idx="0">
                  <c:v>Revenue Growth %</c:v>
                </c:pt>
              </c:strCache>
            </c:strRef>
          </c:tx>
          <c:spPr>
            <a:ln w="28575" cap="rnd">
              <a:solidFill>
                <a:schemeClr val="accent1"/>
              </a:solidFill>
              <a:round/>
            </a:ln>
            <a:effectLst/>
          </c:spPr>
          <c:marker>
            <c:symbol val="circle"/>
            <c:size val="5"/>
            <c:spPr>
              <a:solidFill>
                <a:srgbClr val="2B79E8"/>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95" b="0" i="0" u="none" strike="noStrike" kern="1200" baseline="0">
                    <a:solidFill>
                      <a:srgbClr val="202427"/>
                    </a:solidFill>
                    <a:latin typeface="DM Sans" pitchFamily="2"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'[1]Financial Slide'!$C$8:$F$8</c:f>
              <c:strCache>
                <c:ptCount val="4"/>
                <c:pt idx="0">
                  <c:v>Q1 2024</c:v>
                </c:pt>
                <c:pt idx="1">
                  <c:v>Q2 2024</c:v>
                </c:pt>
                <c:pt idx="2">
                  <c:v>Q3 2024</c:v>
                </c:pt>
                <c:pt idx="3">
                  <c:v>Q4 2024</c:v>
                </c:pt>
              </c:strCache>
            </c:strRef>
          </c:cat>
          <c:val>
            <c:numRef>
              <c:f>'[1]Financial Slide'!$C$26:$H$26</c:f>
              <c:numCache>
                <c:formatCode>#,##0%;\(#,##0%\);\—</c:formatCode>
                <c:ptCount val="6"/>
                <c:pt idx="1">
                  <c:v>1.1148066936436565</c:v>
                </c:pt>
                <c:pt idx="2">
                  <c:v>1.301772612048111</c:v>
                </c:pt>
                <c:pt idx="3">
                  <c:v>0.22383049526715437</c:v>
                </c:pt>
                <c:pt idx="5">
                  <c:v>0.89951227414263202</c:v>
                </c:pt>
              </c:numCache>
            </c:numRef>
          </c:val>
          <c:smooth val="0"/>
          <c:extLst>
            <c:ext xmlns:c16="http://schemas.microsoft.com/office/drawing/2014/chart" uri="{C3380CC4-5D6E-409C-BE32-E72D297353CC}">
              <c16:uniqueId val="{00000009-F093-4873-8D3E-47B94DAED382}"/>
            </c:ext>
          </c:extLst>
        </c:ser>
        <c:dLbls>
          <c:showLegendKey val="0"/>
          <c:showVal val="0"/>
          <c:showCatName val="0"/>
          <c:showSerName val="0"/>
          <c:showPercent val="0"/>
          <c:showBubbleSize val="0"/>
        </c:dLbls>
        <c:marker val="1"/>
        <c:smooth val="0"/>
        <c:axId val="1552307536"/>
        <c:axId val="1552307056"/>
      </c:lineChart>
      <c:catAx>
        <c:axId val="155747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95" b="1" i="0" u="none" strike="noStrike" kern="1200" baseline="0">
                <a:solidFill>
                  <a:srgbClr val="202427"/>
                </a:solidFill>
                <a:latin typeface="DM Sans" pitchFamily="2" charset="0"/>
                <a:ea typeface="+mn-ea"/>
                <a:cs typeface="+mn-cs"/>
              </a:defRPr>
            </a:pPr>
            <a:endParaRPr lang="en-US"/>
          </a:p>
        </c:txPr>
        <c:crossAx val="1557472592"/>
        <c:crosses val="autoZero"/>
        <c:auto val="1"/>
        <c:lblAlgn val="ctr"/>
        <c:lblOffset val="100"/>
        <c:noMultiLvlLbl val="0"/>
      </c:catAx>
      <c:valAx>
        <c:axId val="1557472592"/>
        <c:scaling>
          <c:orientation val="minMax"/>
          <c:max val="425"/>
          <c:min val="0"/>
        </c:scaling>
        <c:delete val="0"/>
        <c:axPos val="l"/>
        <c:numFmt formatCode="&quot;$&quot;#,##0;\(&quot;$&quot;#,##0\);\—" sourceLinked="1"/>
        <c:majorTickMark val="none"/>
        <c:minorTickMark val="none"/>
        <c:tickLblPos val="none"/>
        <c:spPr>
          <a:noFill/>
          <a:ln>
            <a:noFill/>
          </a:ln>
          <a:effectLst/>
        </c:spPr>
        <c:txPr>
          <a:bodyPr rot="-6000000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crossAx val="1557470192"/>
        <c:crosses val="autoZero"/>
        <c:crossBetween val="between"/>
      </c:valAx>
      <c:valAx>
        <c:axId val="1552307056"/>
        <c:scaling>
          <c:orientation val="minMax"/>
          <c:max val="1.5"/>
          <c:min val="-2"/>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crossAx val="1552307536"/>
        <c:crosses val="max"/>
        <c:crossBetween val="between"/>
      </c:valAx>
      <c:catAx>
        <c:axId val="1552307536"/>
        <c:scaling>
          <c:orientation val="minMax"/>
        </c:scaling>
        <c:delete val="1"/>
        <c:axPos val="b"/>
        <c:numFmt formatCode="General" sourceLinked="1"/>
        <c:majorTickMark val="out"/>
        <c:minorTickMark val="none"/>
        <c:tickLblPos val="nextTo"/>
        <c:crossAx val="15523070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rgbClr val="202427"/>
          </a:solidFill>
          <a:latin typeface="DM Sans" pitchFamily="2"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1"/>
          <c:tx>
            <c:strRef>
              <c:f>'[DRAFT Project Echo - Merger Model (2024-01-30) - JN2.xlsx]Financial Slide'!$B$29</c:f>
              <c:strCache>
                <c:ptCount val="1"/>
                <c:pt idx="0">
                  <c:v>Gross Margin</c:v>
                </c:pt>
              </c:strCache>
            </c:strRef>
          </c:tx>
          <c:spPr>
            <a:solidFill>
              <a:srgbClr val="C3CCDB"/>
            </a:solidFill>
            <a:ln>
              <a:noFill/>
            </a:ln>
            <a:effectLst/>
          </c:spPr>
          <c:invertIfNegative val="0"/>
          <c:dPt>
            <c:idx val="4"/>
            <c:invertIfNegative val="0"/>
            <c:bubble3D val="0"/>
            <c:spPr>
              <a:solidFill>
                <a:srgbClr val="5E6983"/>
              </a:solidFill>
              <a:ln>
                <a:noFill/>
              </a:ln>
              <a:effectLst/>
            </c:spPr>
            <c:extLst>
              <c:ext xmlns:c16="http://schemas.microsoft.com/office/drawing/2014/chart" uri="{C3380CC4-5D6E-409C-BE32-E72D297353CC}">
                <c16:uniqueId val="{00000001-E7F1-461E-86EA-2DF51FFB394D}"/>
              </c:ext>
            </c:extLst>
          </c:dPt>
          <c:dPt>
            <c:idx val="5"/>
            <c:invertIfNegative val="0"/>
            <c:bubble3D val="0"/>
            <c:spPr>
              <a:solidFill>
                <a:srgbClr val="5E6983"/>
              </a:solidFill>
              <a:ln>
                <a:noFill/>
              </a:ln>
              <a:effectLst/>
            </c:spPr>
            <c:extLst>
              <c:ext xmlns:c16="http://schemas.microsoft.com/office/drawing/2014/chart" uri="{C3380CC4-5D6E-409C-BE32-E72D297353CC}">
                <c16:uniqueId val="{00000003-E7F1-461E-86EA-2DF51FFB394D}"/>
              </c:ext>
            </c:extLst>
          </c:dPt>
          <c:dLbls>
            <c:dLbl>
              <c:idx val="0"/>
              <c:layout>
                <c:manualLayout>
                  <c:x val="0"/>
                  <c:y val="1.5767426731126813E-2"/>
                </c:manualLayout>
              </c:layout>
              <c:tx>
                <c:rich>
                  <a:bodyPr/>
                  <a:lstStyle/>
                  <a:p>
                    <a:fld id="{FEB174B3-7809-5A48-AF76-9978B37CAC3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E7F1-461E-86EA-2DF51FFB394D}"/>
                </c:ext>
              </c:extLst>
            </c:dLbl>
            <c:dLbl>
              <c:idx val="1"/>
              <c:layout>
                <c:manualLayout>
                  <c:x val="-3.1482098353717783E-17"/>
                  <c:y val="2.3651140096690258E-2"/>
                </c:manualLayout>
              </c:layout>
              <c:tx>
                <c:rich>
                  <a:bodyPr/>
                  <a:lstStyle/>
                  <a:p>
                    <a:fld id="{B6E825E5-7AC4-A748-9345-710CB348B5B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E7F1-461E-86EA-2DF51FFB394D}"/>
                </c:ext>
              </c:extLst>
            </c:dLbl>
            <c:dLbl>
              <c:idx val="2"/>
              <c:layout>
                <c:manualLayout>
                  <c:x val="0"/>
                  <c:y val="3.1534853462253772E-2"/>
                </c:manualLayout>
              </c:layout>
              <c:tx>
                <c:rich>
                  <a:bodyPr/>
                  <a:lstStyle/>
                  <a:p>
                    <a:fld id="{CC610679-AB13-1F45-9FDE-B32D0FC0C79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E7F1-461E-86EA-2DF51FFB394D}"/>
                </c:ext>
              </c:extLst>
            </c:dLbl>
            <c:dLbl>
              <c:idx val="3"/>
              <c:layout>
                <c:manualLayout>
                  <c:x val="-1.2592839341487113E-16"/>
                  <c:y val="3.941856682781722E-2"/>
                </c:manualLayout>
              </c:layout>
              <c:tx>
                <c:rich>
                  <a:bodyPr/>
                  <a:lstStyle/>
                  <a:p>
                    <a:fld id="{60AF8F6A-A0C8-8145-A4E3-5ABFB6FFC26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E7F1-461E-86EA-2DF51FFB394D}"/>
                </c:ext>
              </c:extLst>
            </c:dLbl>
            <c:dLbl>
              <c:idx val="4"/>
              <c:layout>
                <c:manualLayout>
                  <c:x val="0"/>
                  <c:y val="0.15327552623493471"/>
                </c:manualLayout>
              </c:layout>
              <c:tx>
                <c:rich>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fld id="{A198B914-A974-EA42-B7AF-57B42677656B}" type="CELLRANGE">
                      <a:rPr lang="en-US"/>
                      <a:pPr>
                        <a:defRPr sz="895">
                          <a:solidFill>
                            <a:schemeClr val="bg1"/>
                          </a:solidFill>
                        </a:defRPr>
                      </a:pPr>
                      <a:t>[CELLRANGE]</a:t>
                    </a:fld>
                    <a:endParaRPr lang="en-US"/>
                  </a:p>
                </c:rich>
              </c:tx>
              <c:spPr>
                <a:noFill/>
                <a:ln>
                  <a:noFill/>
                </a:ln>
                <a:effectLst/>
              </c:spPr>
              <c:txPr>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E7F1-461E-86EA-2DF51FFB394D}"/>
                </c:ext>
              </c:extLst>
            </c:dLbl>
            <c:dLbl>
              <c:idx val="5"/>
              <c:tx>
                <c:rich>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fld id="{78540AC2-B089-6745-B336-16C7728B4673}" type="CELLRANGE">
                      <a:rPr lang="en-US"/>
                      <a:pPr>
                        <a:defRPr sz="895">
                          <a:solidFill>
                            <a:schemeClr val="bg1"/>
                          </a:solidFill>
                        </a:defRPr>
                      </a:pPr>
                      <a:t>[CELLRANGE]</a:t>
                    </a:fld>
                    <a:endParaRPr lang="en-US"/>
                  </a:p>
                </c:rich>
              </c:tx>
              <c:spPr>
                <a:noFill/>
                <a:ln>
                  <a:noFill/>
                </a:ln>
                <a:effectLst/>
              </c:spPr>
              <c:txPr>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E7F1-461E-86EA-2DF51FFB394D}"/>
                </c:ext>
              </c:extLst>
            </c:dLbl>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'[1]Financial Slide'!$C$8:$H$8</c:f>
              <c:strCache>
                <c:ptCount val="6"/>
                <c:pt idx="0">
                  <c:v>Q1 2024</c:v>
                </c:pt>
                <c:pt idx="1">
                  <c:v>Q2 2024</c:v>
                </c:pt>
                <c:pt idx="2">
                  <c:v>Q3 2024</c:v>
                </c:pt>
                <c:pt idx="3">
                  <c:v>Q4 2024</c:v>
                </c:pt>
                <c:pt idx="4">
                  <c:v>FY 2024</c:v>
                </c:pt>
                <c:pt idx="5">
                  <c:v>FY 2025</c:v>
                </c:pt>
              </c:strCache>
            </c:strRef>
          </c:cat>
          <c:val>
            <c:numRef>
              <c:f>'[1]Financial Slide'!$C$28:$H$28</c:f>
              <c:numCache>
                <c:formatCode>"$"#,##0;\("$"#,##0\);\—</c:formatCode>
                <c:ptCount val="6"/>
                <c:pt idx="0">
                  <c:v>1.3850546876276002</c:v>
                </c:pt>
                <c:pt idx="1">
                  <c:v>6.590383457362389</c:v>
                </c:pt>
                <c:pt idx="2">
                  <c:v>18.237648650573959</c:v>
                </c:pt>
                <c:pt idx="3">
                  <c:v>22.090466743303178</c:v>
                </c:pt>
                <c:pt idx="4">
                  <c:v>35</c:v>
                </c:pt>
                <c:pt idx="5">
                  <c:v>55</c:v>
                </c:pt>
              </c:numCache>
            </c:numRef>
          </c:val>
          <c:extLst>
            <c:ext xmlns:c15="http://schemas.microsoft.com/office/drawing/2012/chart" uri="{02D57815-91ED-43cb-92C2-25804820EDAC}">
              <c15:datalabelsRange>
                <c15:f>'[DRAFT Project Echo - Merger Model (2024-01-30) - JN2.xlsx]Financial Slide'!$C$29:$H$29</c15:f>
                <c15:dlblRangeCache>
                  <c:ptCount val="6"/>
                  <c:pt idx="0">
                    <c:v>$1</c:v>
                  </c:pt>
                  <c:pt idx="1">
                    <c:v>$7</c:v>
                  </c:pt>
                  <c:pt idx="2">
                    <c:v>$18</c:v>
                  </c:pt>
                  <c:pt idx="3">
                    <c:v>$22</c:v>
                  </c:pt>
                  <c:pt idx="4">
                    <c:v>$48</c:v>
                  </c:pt>
                  <c:pt idx="5">
                    <c:v>$124</c:v>
                  </c:pt>
                </c15:dlblRangeCache>
              </c15:datalabelsRange>
            </c:ext>
            <c:ext xmlns:c16="http://schemas.microsoft.com/office/drawing/2014/chart" uri="{C3380CC4-5D6E-409C-BE32-E72D297353CC}">
              <c16:uniqueId val="{00000008-E7F1-461E-86EA-2DF51FFB394D}"/>
            </c:ext>
          </c:extLst>
        </c:ser>
        <c:dLbls>
          <c:showLegendKey val="0"/>
          <c:showVal val="1"/>
          <c:showCatName val="0"/>
          <c:showSerName val="0"/>
          <c:showPercent val="0"/>
          <c:showBubbleSize val="0"/>
        </c:dLbls>
        <c:gapWidth val="50"/>
        <c:axId val="1557470192"/>
        <c:axId val="1557472592"/>
      </c:barChart>
      <c:lineChart>
        <c:grouping val="standard"/>
        <c:varyColors val="0"/>
        <c:ser>
          <c:idx val="0"/>
          <c:order val="0"/>
          <c:tx>
            <c:strRef>
              <c:f>'[DRAFT Project Echo - Merger Model (2024-01-30) - JN2.xlsx]Financial Slide'!$B$30</c:f>
              <c:strCache>
                <c:ptCount val="1"/>
                <c:pt idx="0">
                  <c:v>Gross Margin %</c:v>
                </c:pt>
              </c:strCache>
            </c:strRef>
          </c:tx>
          <c:spPr>
            <a:ln w="28575" cap="rnd">
              <a:solidFill>
                <a:srgbClr val="2B79E8"/>
              </a:solidFill>
              <a:round/>
            </a:ln>
            <a:effectLst/>
          </c:spPr>
          <c:marker>
            <c:symbol val="circle"/>
            <c:size val="5"/>
            <c:spPr>
              <a:solidFill>
                <a:srgbClr val="2B79E8"/>
              </a:solidFill>
              <a:ln w="9525">
                <a:noFill/>
              </a:ln>
              <a:effectLst/>
            </c:spPr>
          </c:marker>
          <c:dPt>
            <c:idx val="4"/>
            <c:marker>
              <c:symbol val="circle"/>
              <c:size val="5"/>
              <c:spPr>
                <a:solidFill>
                  <a:srgbClr val="2B79E8"/>
                </a:solidFill>
                <a:ln w="9525">
                  <a:noFill/>
                </a:ln>
                <a:effectLst/>
              </c:spPr>
            </c:marker>
            <c:bubble3D val="0"/>
            <c:spPr>
              <a:ln w="28575" cap="rnd">
                <a:solidFill>
                  <a:schemeClr val="bg1"/>
                </a:solidFill>
                <a:round/>
              </a:ln>
              <a:effectLst/>
            </c:spPr>
            <c:extLst>
              <c:ext xmlns:c16="http://schemas.microsoft.com/office/drawing/2014/chart" uri="{C3380CC4-5D6E-409C-BE32-E72D297353CC}">
                <c16:uniqueId val="{0000000A-E7F1-461E-86EA-2DF51FFB394D}"/>
              </c:ext>
            </c:extLst>
          </c:dPt>
          <c:dLbls>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'[1]Financial Slide'!$C$8:$H$8</c:f>
              <c:strCache>
                <c:ptCount val="6"/>
                <c:pt idx="0">
                  <c:v>Q1 2024</c:v>
                </c:pt>
                <c:pt idx="1">
                  <c:v>Q2 2024</c:v>
                </c:pt>
                <c:pt idx="2">
                  <c:v>Q3 2024</c:v>
                </c:pt>
                <c:pt idx="3">
                  <c:v>Q4 2024</c:v>
                </c:pt>
                <c:pt idx="4">
                  <c:v>FY 2024</c:v>
                </c:pt>
                <c:pt idx="5">
                  <c:v>FY 2025</c:v>
                </c:pt>
              </c:strCache>
            </c:strRef>
          </c:cat>
          <c:val>
            <c:numRef>
              <c:f>'[1]Financial Slide'!$C$30:$H$30</c:f>
              <c:numCache>
                <c:formatCode>#,##0%;\(#,##0%\);\—</c:formatCode>
                <c:ptCount val="6"/>
                <c:pt idx="0">
                  <c:v>8.7199132153116421E-2</c:v>
                </c:pt>
                <c:pt idx="1">
                  <c:v>0.19619378662461401</c:v>
                </c:pt>
                <c:pt idx="2">
                  <c:v>0.23587449933771287</c:v>
                </c:pt>
                <c:pt idx="3">
                  <c:v>0.23345101578846919</c:v>
                </c:pt>
                <c:pt idx="4">
                  <c:v>0.21815352545550706</c:v>
                </c:pt>
                <c:pt idx="5">
                  <c:v>0.29468833003026562</c:v>
                </c:pt>
              </c:numCache>
            </c:numRef>
          </c:val>
          <c:smooth val="0"/>
          <c:extLst>
            <c:ext xmlns:c16="http://schemas.microsoft.com/office/drawing/2014/chart" uri="{C3380CC4-5D6E-409C-BE32-E72D297353CC}">
              <c16:uniqueId val="{0000000B-E7F1-461E-86EA-2DF51FFB394D}"/>
            </c:ext>
          </c:extLst>
        </c:ser>
        <c:dLbls>
          <c:showLegendKey val="0"/>
          <c:showVal val="1"/>
          <c:showCatName val="0"/>
          <c:showSerName val="0"/>
          <c:showPercent val="0"/>
          <c:showBubbleSize val="0"/>
        </c:dLbls>
        <c:marker val="1"/>
        <c:smooth val="0"/>
        <c:axId val="1552307536"/>
        <c:axId val="1552307056"/>
      </c:lineChart>
      <c:catAx>
        <c:axId val="155747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95" b="1" i="0" u="none" strike="noStrike" kern="1200" baseline="0">
                <a:solidFill>
                  <a:srgbClr val="202427"/>
                </a:solidFill>
                <a:latin typeface="DM Sans" pitchFamily="2" charset="0"/>
                <a:ea typeface="+mn-ea"/>
                <a:cs typeface="+mn-cs"/>
              </a:defRPr>
            </a:pPr>
            <a:endParaRPr lang="en-US"/>
          </a:p>
        </c:txPr>
        <c:crossAx val="1557472592"/>
        <c:crosses val="autoZero"/>
        <c:auto val="1"/>
        <c:lblAlgn val="ctr"/>
        <c:lblOffset val="100"/>
        <c:noMultiLvlLbl val="0"/>
      </c:catAx>
      <c:valAx>
        <c:axId val="1557472592"/>
        <c:scaling>
          <c:orientation val="minMax"/>
          <c:max val="80"/>
          <c:min val="0"/>
        </c:scaling>
        <c:delete val="0"/>
        <c:axPos val="l"/>
        <c:numFmt formatCode="&quot;$&quot;#,##0;\(&quot;$&quot;#,##0\);\—" sourceLinked="1"/>
        <c:majorTickMark val="none"/>
        <c:minorTickMark val="none"/>
        <c:tickLblPos val="none"/>
        <c:spPr>
          <a:noFill/>
          <a:ln>
            <a:noFill/>
          </a:ln>
          <a:effectLst/>
        </c:spPr>
        <c:txPr>
          <a:bodyPr rot="-6000000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crossAx val="1557470192"/>
        <c:crosses val="autoZero"/>
        <c:crossBetween val="between"/>
      </c:valAx>
      <c:valAx>
        <c:axId val="1552307056"/>
        <c:scaling>
          <c:orientation val="minMax"/>
          <c:max val="0.35000000000000003"/>
          <c:min val="-0.15000000000000002"/>
        </c:scaling>
        <c:delete val="0"/>
        <c:axPos val="r"/>
        <c:numFmt formatCode="#,##0%;\(#,##0%\);\—" sourceLinked="1"/>
        <c:majorTickMark val="out"/>
        <c:minorTickMark val="none"/>
        <c:tickLblPos val="none"/>
        <c:spPr>
          <a:noFill/>
          <a:ln>
            <a:noFill/>
          </a:ln>
          <a:effectLst/>
        </c:spPr>
        <c:txPr>
          <a:bodyPr rot="-6000000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crossAx val="1552307536"/>
        <c:crosses val="max"/>
        <c:crossBetween val="between"/>
      </c:valAx>
      <c:catAx>
        <c:axId val="1552307536"/>
        <c:scaling>
          <c:orientation val="minMax"/>
        </c:scaling>
        <c:delete val="1"/>
        <c:axPos val="b"/>
        <c:numFmt formatCode="General" sourceLinked="1"/>
        <c:majorTickMark val="out"/>
        <c:minorTickMark val="none"/>
        <c:tickLblPos val="nextTo"/>
        <c:crossAx val="15523070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rgbClr val="202427"/>
          </a:solidFill>
          <a:latin typeface="DM Sans" pitchFamily="2"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1"/>
          <c:tx>
            <c:strRef>
              <c:f>'[DRAFT Project Echo - Merger Model (2024-01-30) - JN2.xlsx]Financial Slide'!$B$33</c:f>
              <c:strCache>
                <c:ptCount val="1"/>
                <c:pt idx="0">
                  <c:v>EBITDA</c:v>
                </c:pt>
              </c:strCache>
            </c:strRef>
          </c:tx>
          <c:spPr>
            <a:solidFill>
              <a:srgbClr val="C3CCDB"/>
            </a:solidFill>
            <a:ln>
              <a:noFill/>
            </a:ln>
            <a:effectLst/>
          </c:spPr>
          <c:invertIfNegative val="0"/>
          <c:dPt>
            <c:idx val="4"/>
            <c:invertIfNegative val="0"/>
            <c:bubble3D val="0"/>
            <c:spPr>
              <a:solidFill>
                <a:srgbClr val="5E6983"/>
              </a:solidFill>
              <a:ln>
                <a:noFill/>
              </a:ln>
              <a:effectLst/>
            </c:spPr>
            <c:extLst>
              <c:ext xmlns:c16="http://schemas.microsoft.com/office/drawing/2014/chart" uri="{C3380CC4-5D6E-409C-BE32-E72D297353CC}">
                <c16:uniqueId val="{00000001-1C15-4AB3-A279-91C0439D61DB}"/>
              </c:ext>
            </c:extLst>
          </c:dPt>
          <c:dPt>
            <c:idx val="5"/>
            <c:invertIfNegative val="0"/>
            <c:bubble3D val="0"/>
            <c:spPr>
              <a:solidFill>
                <a:srgbClr val="5E6983"/>
              </a:solidFill>
              <a:ln>
                <a:noFill/>
              </a:ln>
              <a:effectLst/>
            </c:spPr>
            <c:extLst>
              <c:ext xmlns:c16="http://schemas.microsoft.com/office/drawing/2014/chart" uri="{C3380CC4-5D6E-409C-BE32-E72D297353CC}">
                <c16:uniqueId val="{00000003-1C15-4AB3-A279-91C0439D61DB}"/>
              </c:ext>
            </c:extLst>
          </c:dPt>
          <c:dLbls>
            <c:dLbl>
              <c:idx val="0"/>
              <c:layout>
                <c:manualLayout>
                  <c:x val="-7.8705245884294457E-18"/>
                  <c:y val="3.1534853462253772E-2"/>
                </c:manualLayout>
              </c:layout>
              <c:tx>
                <c:rich>
                  <a:bodyPr/>
                  <a:lstStyle/>
                  <a:p>
                    <a:fld id="{5F000797-6277-CA4C-B4AF-30924B12F37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C15-4AB3-A279-91C0439D61DB}"/>
                </c:ext>
              </c:extLst>
            </c:dLbl>
            <c:dLbl>
              <c:idx val="1"/>
              <c:layout>
                <c:manualLayout>
                  <c:x val="0"/>
                  <c:y val="1.5768047495958819E-2"/>
                </c:manualLayout>
              </c:layout>
              <c:tx>
                <c:rich>
                  <a:bodyPr/>
                  <a:lstStyle/>
                  <a:p>
                    <a:fld id="{30FB826C-065D-3445-B800-E8AD842260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C15-4AB3-A279-91C0439D61DB}"/>
                </c:ext>
              </c:extLst>
            </c:dLbl>
            <c:dLbl>
              <c:idx val="2"/>
              <c:layout>
                <c:manualLayout>
                  <c:x val="0"/>
                  <c:y val="3.1534853462253813E-2"/>
                </c:manualLayout>
              </c:layout>
              <c:tx>
                <c:rich>
                  <a:bodyPr/>
                  <a:lstStyle/>
                  <a:p>
                    <a:fld id="{766A3DDD-3832-4E43-8665-ED055E5C55C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C15-4AB3-A279-91C0439D61DB}"/>
                </c:ext>
              </c:extLst>
            </c:dLbl>
            <c:dLbl>
              <c:idx val="3"/>
              <c:layout>
                <c:manualLayout>
                  <c:x val="-6.2964196707435566E-17"/>
                  <c:y val="3.1534853462253813E-2"/>
                </c:manualLayout>
              </c:layout>
              <c:tx>
                <c:rich>
                  <a:bodyPr/>
                  <a:lstStyle/>
                  <a:p>
                    <a:fld id="{7F6E2D96-0022-4A46-A333-E38B231529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C15-4AB3-A279-91C0439D61DB}"/>
                </c:ext>
              </c:extLst>
            </c:dLbl>
            <c:dLbl>
              <c:idx val="4"/>
              <c:layout>
                <c:manualLayout>
                  <c:x val="0"/>
                  <c:y val="2.4780016021139072E-2"/>
                </c:manualLayout>
              </c:layout>
              <c:tx>
                <c:rich>
                  <a:bodyPr/>
                  <a:lstStyle/>
                  <a:p>
                    <a:fld id="{7518B19D-DB00-1247-A4D7-0FD1CF5A47C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C15-4AB3-A279-91C0439D61DB}"/>
                </c:ext>
              </c:extLst>
            </c:dLbl>
            <c:dLbl>
              <c:idx val="5"/>
              <c:layout>
                <c:manualLayout>
                  <c:x val="0"/>
                  <c:y val="0.13733676988744289"/>
                </c:manualLayout>
              </c:layout>
              <c:tx>
                <c:rich>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fld id="{FD0C3F84-AFAB-9341-AB1D-22F1FC037036}" type="CELLRANGE">
                      <a:rPr lang="en-US"/>
                      <a:pPr>
                        <a:defRPr sz="895">
                          <a:solidFill>
                            <a:schemeClr val="bg1"/>
                          </a:solidFill>
                        </a:defRPr>
                      </a:pPr>
                      <a:t>[CELLRANGE]</a:t>
                    </a:fld>
                    <a:endParaRPr lang="en-US"/>
                  </a:p>
                </c:rich>
              </c:tx>
              <c:spPr>
                <a:noFill/>
                <a:ln>
                  <a:noFill/>
                </a:ln>
                <a:effectLst/>
              </c:spPr>
              <c:txPr>
                <a:bodyPr rot="0" spcFirstLastPara="1" vertOverflow="ellipsis" vert="horz" wrap="square" anchor="ctr" anchorCtr="1"/>
                <a:lstStyle/>
                <a:p>
                  <a:pPr>
                    <a:defRPr sz="895" b="0" i="0" u="none" strike="noStrike" kern="1200" baseline="0">
                      <a:solidFill>
                        <a:schemeClr val="bg1"/>
                      </a:solidFill>
                      <a:latin typeface="DM Sans" pitchFamily="2"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C15-4AB3-A279-91C0439D61DB}"/>
                </c:ext>
              </c:extLst>
            </c:dLbl>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'[1]Financial Slide'!$C$8:$H$8</c:f>
              <c:strCache>
                <c:ptCount val="6"/>
                <c:pt idx="0">
                  <c:v>Q1 2024</c:v>
                </c:pt>
                <c:pt idx="1">
                  <c:v>Q2 2024</c:v>
                </c:pt>
                <c:pt idx="2">
                  <c:v>Q3 2024</c:v>
                </c:pt>
                <c:pt idx="3">
                  <c:v>Q4 2024</c:v>
                </c:pt>
                <c:pt idx="4">
                  <c:v>FY 2024</c:v>
                </c:pt>
                <c:pt idx="5">
                  <c:v>FY 2025</c:v>
                </c:pt>
              </c:strCache>
            </c:strRef>
          </c:cat>
          <c:val>
            <c:numRef>
              <c:f>'[1]Financial Slide'!$C$32:$H$32</c:f>
              <c:numCache>
                <c:formatCode>"$"#,##0;\("$"#,##0\);\—</c:formatCode>
                <c:ptCount val="6"/>
                <c:pt idx="0">
                  <c:v>-18.304250619529792</c:v>
                </c:pt>
                <c:pt idx="1">
                  <c:v>-9.4150325375659794</c:v>
                </c:pt>
                <c:pt idx="2">
                  <c:v>0.50702698842608862</c:v>
                </c:pt>
                <c:pt idx="3">
                  <c:v>3.7624475955263099</c:v>
                </c:pt>
                <c:pt idx="4">
                  <c:v>-20</c:v>
                </c:pt>
                <c:pt idx="5">
                  <c:v>30</c:v>
                </c:pt>
              </c:numCache>
            </c:numRef>
          </c:val>
          <c:extLst>
            <c:ext xmlns:c15="http://schemas.microsoft.com/office/drawing/2012/chart" uri="{02D57815-91ED-43cb-92C2-25804820EDAC}">
              <c15:datalabelsRange>
                <c15:f>'[DRAFT Project Echo - Merger Model (2024-01-30) - JN2.xlsx]Financial Slide'!$C$33:$H$33</c15:f>
                <c15:dlblRangeCache>
                  <c:ptCount val="6"/>
                  <c:pt idx="0">
                    <c:v>($18)</c:v>
                  </c:pt>
                  <c:pt idx="1">
                    <c:v>($9)</c:v>
                  </c:pt>
                  <c:pt idx="2">
                    <c:v>$1</c:v>
                  </c:pt>
                  <c:pt idx="3">
                    <c:v>$4</c:v>
                  </c:pt>
                  <c:pt idx="4">
                    <c:v>($23)</c:v>
                  </c:pt>
                  <c:pt idx="5">
                    <c:v>$48</c:v>
                  </c:pt>
                </c15:dlblRangeCache>
              </c15:datalabelsRange>
            </c:ext>
            <c:ext xmlns:c16="http://schemas.microsoft.com/office/drawing/2014/chart" uri="{C3380CC4-5D6E-409C-BE32-E72D297353CC}">
              <c16:uniqueId val="{00000008-1C15-4AB3-A279-91C0439D61DB}"/>
            </c:ext>
          </c:extLst>
        </c:ser>
        <c:dLbls>
          <c:showLegendKey val="0"/>
          <c:showVal val="0"/>
          <c:showCatName val="0"/>
          <c:showSerName val="0"/>
          <c:showPercent val="0"/>
          <c:showBubbleSize val="0"/>
        </c:dLbls>
        <c:gapWidth val="50"/>
        <c:axId val="1557470192"/>
        <c:axId val="1557472592"/>
      </c:barChart>
      <c:lineChart>
        <c:grouping val="standard"/>
        <c:varyColors val="0"/>
        <c:ser>
          <c:idx val="0"/>
          <c:order val="0"/>
          <c:tx>
            <c:strRef>
              <c:f>'[DRAFT Project Echo - Merger Model (2024-01-30) - JN2.xlsx]Financial Slide'!$B$34</c:f>
              <c:strCache>
                <c:ptCount val="1"/>
                <c:pt idx="0">
                  <c:v>EBITDA Margin %</c:v>
                </c:pt>
              </c:strCache>
            </c:strRef>
          </c:tx>
          <c:spPr>
            <a:ln w="28575" cap="rnd">
              <a:solidFill>
                <a:srgbClr val="2B79E8"/>
              </a:solidFill>
              <a:round/>
            </a:ln>
            <a:effectLst/>
          </c:spPr>
          <c:marker>
            <c:symbol val="circle"/>
            <c:size val="5"/>
            <c:spPr>
              <a:solidFill>
                <a:srgbClr val="2B79E8"/>
              </a:solidFill>
              <a:ln w="9525">
                <a:noFill/>
              </a:ln>
              <a:effectLst/>
            </c:spPr>
          </c:marker>
          <c:dPt>
            <c:idx val="4"/>
            <c:marker>
              <c:symbol val="circle"/>
              <c:size val="5"/>
              <c:spPr>
                <a:solidFill>
                  <a:srgbClr val="2B79E8"/>
                </a:solidFill>
                <a:ln w="9525">
                  <a:noFill/>
                </a:ln>
                <a:effectLst/>
              </c:spPr>
            </c:marker>
            <c:bubble3D val="0"/>
            <c:spPr>
              <a:ln w="28575" cap="rnd">
                <a:solidFill>
                  <a:schemeClr val="bg1"/>
                </a:solidFill>
                <a:round/>
              </a:ln>
              <a:effectLst/>
            </c:spPr>
            <c:extLst>
              <c:ext xmlns:c16="http://schemas.microsoft.com/office/drawing/2014/chart" uri="{C3380CC4-5D6E-409C-BE32-E72D297353CC}">
                <c16:uniqueId val="{0000000A-1C15-4AB3-A279-91C0439D61DB}"/>
              </c:ext>
            </c:extLst>
          </c:dPt>
          <c:dLbls>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'[1]Financial Slide'!$C$8:$H$8</c:f>
              <c:strCache>
                <c:ptCount val="6"/>
                <c:pt idx="0">
                  <c:v>Q1 2024</c:v>
                </c:pt>
                <c:pt idx="1">
                  <c:v>Q2 2024</c:v>
                </c:pt>
                <c:pt idx="2">
                  <c:v>Q3 2024</c:v>
                </c:pt>
                <c:pt idx="3">
                  <c:v>Q4 2024</c:v>
                </c:pt>
                <c:pt idx="4">
                  <c:v>FY 2024</c:v>
                </c:pt>
                <c:pt idx="5">
                  <c:v>FY 2025</c:v>
                </c:pt>
              </c:strCache>
            </c:strRef>
          </c:cat>
          <c:val>
            <c:numRef>
              <c:f>'[1]Financial Slide'!$C$34:$H$34</c:f>
              <c:numCache>
                <c:formatCode>General</c:formatCode>
                <c:ptCount val="6"/>
                <c:pt idx="2" formatCode="#,##0%;\(#,##0%\);\—">
                  <c:v>6.5575743527632995E-3</c:v>
                </c:pt>
                <c:pt idx="3" formatCode="#,##0%;\(#,##0%\);\—">
                  <c:v>3.9761369609484384E-2</c:v>
                </c:pt>
                <c:pt idx="5" formatCode="#,##0%;\(#,##0%\);\—">
                  <c:v>0.11522934543325827</c:v>
                </c:pt>
              </c:numCache>
            </c:numRef>
          </c:val>
          <c:smooth val="0"/>
          <c:extLst>
            <c:ext xmlns:c16="http://schemas.microsoft.com/office/drawing/2014/chart" uri="{C3380CC4-5D6E-409C-BE32-E72D297353CC}">
              <c16:uniqueId val="{0000000B-1C15-4AB3-A279-91C0439D61DB}"/>
            </c:ext>
          </c:extLst>
        </c:ser>
        <c:dLbls>
          <c:showLegendKey val="0"/>
          <c:showVal val="0"/>
          <c:showCatName val="0"/>
          <c:showSerName val="0"/>
          <c:showPercent val="0"/>
          <c:showBubbleSize val="0"/>
        </c:dLbls>
        <c:marker val="1"/>
        <c:smooth val="0"/>
        <c:axId val="1552307536"/>
        <c:axId val="1552307056"/>
      </c:lineChart>
      <c:catAx>
        <c:axId val="155747019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95" b="1" i="0" u="none" strike="noStrike" kern="1200" baseline="0">
                <a:solidFill>
                  <a:srgbClr val="202427"/>
                </a:solidFill>
                <a:latin typeface="DM Sans" pitchFamily="2" charset="0"/>
                <a:ea typeface="+mn-ea"/>
                <a:cs typeface="+mn-cs"/>
              </a:defRPr>
            </a:pPr>
            <a:endParaRPr lang="en-US"/>
          </a:p>
        </c:txPr>
        <c:crossAx val="1557472592"/>
        <c:crosses val="autoZero"/>
        <c:auto val="1"/>
        <c:lblAlgn val="ctr"/>
        <c:lblOffset val="100"/>
        <c:noMultiLvlLbl val="0"/>
      </c:catAx>
      <c:valAx>
        <c:axId val="1557472592"/>
        <c:scaling>
          <c:orientation val="minMax"/>
          <c:max val="45"/>
          <c:min val="-30"/>
        </c:scaling>
        <c:delete val="0"/>
        <c:axPos val="l"/>
        <c:numFmt formatCode="&quot;$&quot;#,##0;\(&quot;$&quot;#,##0\);\—" sourceLinked="1"/>
        <c:majorTickMark val="none"/>
        <c:minorTickMark val="none"/>
        <c:tickLblPos val="none"/>
        <c:spPr>
          <a:noFill/>
          <a:ln>
            <a:noFill/>
          </a:ln>
          <a:effectLst/>
        </c:spPr>
        <c:txPr>
          <a:bodyPr rot="-6000000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crossAx val="1557470192"/>
        <c:crosses val="autoZero"/>
        <c:crossBetween val="between"/>
      </c:valAx>
      <c:valAx>
        <c:axId val="1552307056"/>
        <c:scaling>
          <c:orientation val="minMax"/>
          <c:max val="0.17"/>
          <c:min val="-0.70000000000000007"/>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crossAx val="1552307536"/>
        <c:crosses val="max"/>
        <c:crossBetween val="between"/>
      </c:valAx>
      <c:catAx>
        <c:axId val="1552307536"/>
        <c:scaling>
          <c:orientation val="minMax"/>
        </c:scaling>
        <c:delete val="1"/>
        <c:axPos val="b"/>
        <c:numFmt formatCode="General" sourceLinked="1"/>
        <c:majorTickMark val="out"/>
        <c:minorTickMark val="none"/>
        <c:tickLblPos val="nextTo"/>
        <c:crossAx val="15523070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95" b="0" i="0" u="none" strike="noStrike" kern="1200" baseline="0">
              <a:solidFill>
                <a:srgbClr val="202427"/>
              </a:solidFill>
              <a:latin typeface="DM Sans"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rgbClr val="202427"/>
          </a:solidFill>
          <a:latin typeface="DM Sans" pitchFamily="2"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E61BA_FF63AAEA.xml><?xml version="1.0" encoding="utf-8"?>
<p188:cmLst xmlns:a="http://schemas.openxmlformats.org/drawingml/2006/main" xmlns:r="http://schemas.openxmlformats.org/officeDocument/2006/relationships" xmlns:p188="http://schemas.microsoft.com/office/powerpoint/2018/8/main">
  <p188:cm id="{781E00B9-DE70-4E5A-93F8-288F8BBD6511}" authorId="{B2FE49AB-334C-F067-D9D3-2E5491673D31}" created="2024-04-04T18:12:46.227">
    <pc:sldMkLst xmlns:pc="http://schemas.microsoft.com/office/powerpoint/2013/main/command">
      <pc:docMk/>
      <pc:sldMk cId="4284721898" sldId="2147377594"/>
    </pc:sldMkLst>
    <p188:txBody>
      <a:bodyPr/>
      <a:lstStyle/>
      <a:p>
        <a:r>
          <a:rPr lang="en-US"/>
          <a:t>[@Darrell Bishop] chatting with Sue, the idea was to have both commercial and passenger in the same slide, so audience understands our tech can be used for both, and not just commercial. 
However, your comment on the confusion was true, so we moved all the commercial components to the right side, and only kept the Coil Driver tech in the middle to show Coil Driver tech is the tech that is for both segments.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7069EF-6A67-4703-A13B-34AA18CEF990}" type="datetimeFigureOut">
              <a:rPr lang="en-CA" smtClean="0"/>
              <a:t>2024-05-29</a:t>
            </a:fld>
            <a:endParaRPr lang="en-CA"/>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83010-D248-4713-B337-357790AC5595}" type="slidenum">
              <a:rPr lang="en-CA" smtClean="0"/>
              <a:t>‹#›</a:t>
            </a:fld>
            <a:endParaRPr lang="en-CA"/>
          </a:p>
        </p:txBody>
      </p:sp>
    </p:spTree>
    <p:extLst>
      <p:ext uri="{BB962C8B-B14F-4D97-AF65-F5344CB8AC3E}">
        <p14:creationId xmlns:p14="http://schemas.microsoft.com/office/powerpoint/2010/main" val="2017550895"/>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CA" sz="900" b="0" i="0" kern="120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037F5B-8E8C-4E1A-BEFC-4A5C56CD18C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235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037F5B-8E8C-4E1A-BEFC-4A5C56CD18C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120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037F5B-8E8C-4E1A-BEFC-4A5C56CD18C3}" type="slidenum">
              <a:rPr kumimoji="0" lang="en-CA"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CA"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2504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037F5B-8E8C-4E1A-BEFC-4A5C56CD18C3}" type="slidenum">
              <a:rPr kumimoji="0" lang="en-CA"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CA"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324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037F5B-8E8C-4E1A-BEFC-4A5C56CD18C3}" type="slidenum">
              <a:rPr kumimoji="0" lang="en-CA"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CA"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1543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 sz="90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037F5B-8E8C-4E1A-BEFC-4A5C56CD18C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0660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7.sv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sv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8.png"/><Relationship Id="rId5" Type="http://schemas.openxmlformats.org/officeDocument/2006/relationships/image" Target="../media/image26.svg"/><Relationship Id="rId10" Type="http://schemas.openxmlformats.org/officeDocument/2006/relationships/image" Target="../media/image7.png"/><Relationship Id="rId4" Type="http://schemas.openxmlformats.org/officeDocument/2006/relationships/image" Target="../media/image25.png"/><Relationship Id="rId9" Type="http://schemas.openxmlformats.org/officeDocument/2006/relationships/image" Target="../media/image30.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8.png"/><Relationship Id="rId5" Type="http://schemas.openxmlformats.org/officeDocument/2006/relationships/image" Target="../media/image26.svg"/><Relationship Id="rId10" Type="http://schemas.openxmlformats.org/officeDocument/2006/relationships/image" Target="../media/image7.png"/><Relationship Id="rId4" Type="http://schemas.openxmlformats.org/officeDocument/2006/relationships/image" Target="../media/image25.png"/><Relationship Id="rId9" Type="http://schemas.openxmlformats.org/officeDocument/2006/relationships/image" Target="../media/image30.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exro.com/" TargetMode="External"/><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6.png"/><Relationship Id="rId4" Type="http://schemas.openxmlformats.org/officeDocument/2006/relationships/image" Target="../media/image35.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3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0.svg"/><Relationship Id="rId2" Type="http://schemas.openxmlformats.org/officeDocument/2006/relationships/image" Target="../media/image37.png"/><Relationship Id="rId1" Type="http://schemas.openxmlformats.org/officeDocument/2006/relationships/slideMaster" Target="../slideMasters/slideMaster2.xml"/><Relationship Id="rId6" Type="http://schemas.openxmlformats.org/officeDocument/2006/relationships/image" Target="../media/image39.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42.png"/><Relationship Id="rId4" Type="http://schemas.openxmlformats.org/officeDocument/2006/relationships/image" Target="../media/image17.sv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27.png"/><Relationship Id="rId11" Type="http://schemas.openxmlformats.org/officeDocument/2006/relationships/image" Target="../media/image36.png"/><Relationship Id="rId5" Type="http://schemas.openxmlformats.org/officeDocument/2006/relationships/image" Target="../media/image26.svg"/><Relationship Id="rId10" Type="http://schemas.openxmlformats.org/officeDocument/2006/relationships/image" Target="../media/image35.png"/><Relationship Id="rId4" Type="http://schemas.openxmlformats.org/officeDocument/2006/relationships/image" Target="../media/image25.png"/><Relationship Id="rId9" Type="http://schemas.openxmlformats.org/officeDocument/2006/relationships/image" Target="../media/image30.sv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27.png"/><Relationship Id="rId11" Type="http://schemas.openxmlformats.org/officeDocument/2006/relationships/image" Target="../media/image36.png"/><Relationship Id="rId5" Type="http://schemas.openxmlformats.org/officeDocument/2006/relationships/image" Target="../media/image26.svg"/><Relationship Id="rId10" Type="http://schemas.openxmlformats.org/officeDocument/2006/relationships/image" Target="../media/image35.png"/><Relationship Id="rId4" Type="http://schemas.openxmlformats.org/officeDocument/2006/relationships/image" Target="../media/image25.png"/><Relationship Id="rId9" Type="http://schemas.openxmlformats.org/officeDocument/2006/relationships/image" Target="../media/image30.sv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102.xml.rels><?xml version="1.0" encoding="UTF-8" standalone="yes"?>
<Relationships xmlns="http://schemas.openxmlformats.org/package/2006/relationships"><Relationship Id="rId3" Type="http://schemas.openxmlformats.org/officeDocument/2006/relationships/hyperlink" Target="http://www.exro.com/" TargetMode="External"/><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4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 Background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endParaRPr>
          </a:p>
        </p:txBody>
      </p:sp>
      <p:pic>
        <p:nvPicPr>
          <p:cNvPr id="6" name="Picture 5">
            <a:extLst>
              <a:ext uri="{FF2B5EF4-FFF2-40B4-BE49-F238E27FC236}">
                <a16:creationId xmlns:a16="http://schemas.microsoft.com/office/drawing/2014/main" id="{AAD63CFC-97B0-40C1-9420-8AFD4794D15E}"/>
              </a:ext>
            </a:extLst>
          </p:cNvPr>
          <p:cNvPicPr>
            <a:picLocks noChangeAspect="1"/>
          </p:cNvPicPr>
          <p:nvPr userDrawn="1"/>
        </p:nvPicPr>
        <p:blipFill rotWithShape="1">
          <a:blip r:embed="rId2" cstate="email">
            <a:alphaModFix amt="57000"/>
            <a:extLst>
              <a:ext uri="{28A0092B-C50C-407E-A947-70E740481C1C}">
                <a14:useLocalDpi xmlns:a14="http://schemas.microsoft.com/office/drawing/2010/main"/>
              </a:ext>
            </a:extLst>
          </a:blip>
          <a:srcRect l="6956"/>
          <a:stretch/>
        </p:blipFill>
        <p:spPr>
          <a:xfrm>
            <a:off x="-1" y="0"/>
            <a:ext cx="8507895" cy="5714999"/>
          </a:xfrm>
          <a:prstGeom prst="rect">
            <a:avLst/>
          </a:prstGeom>
        </p:spPr>
      </p:pic>
      <p:pic>
        <p:nvPicPr>
          <p:cNvPr id="14" name="Picture 13" descr="A picture containing background pattern&#10;&#10;Description automatically generated">
            <a:extLst>
              <a:ext uri="{FF2B5EF4-FFF2-40B4-BE49-F238E27FC236}">
                <a16:creationId xmlns:a16="http://schemas.microsoft.com/office/drawing/2014/main" id="{914F0293-F44E-4C68-91B5-5215BC46F8C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35745" y="-1"/>
            <a:ext cx="5772150" cy="5715000"/>
          </a:xfrm>
          <a:prstGeom prst="rect">
            <a:avLst/>
          </a:prstGeom>
        </p:spPr>
      </p:pic>
      <p:sp>
        <p:nvSpPr>
          <p:cNvPr id="2" name="Title 1"/>
          <p:cNvSpPr>
            <a:spLocks noGrp="1"/>
          </p:cNvSpPr>
          <p:nvPr>
            <p:ph type="ctrTitle" hasCustomPrompt="1"/>
          </p:nvPr>
        </p:nvSpPr>
        <p:spPr>
          <a:xfrm>
            <a:off x="503238" y="481012"/>
            <a:ext cx="6237921" cy="1662747"/>
          </a:xfrm>
        </p:spPr>
        <p:txBody>
          <a:bodyPr anchor="b"/>
          <a:lstStyle>
            <a:lvl1pPr algn="l">
              <a:defRPr sz="4500">
                <a:solidFill>
                  <a:schemeClr val="bg1"/>
                </a:solidFill>
              </a:defRPr>
            </a:lvl1pPr>
          </a:lstStyle>
          <a:p>
            <a:r>
              <a:rPr lang="en-US"/>
              <a:t>Primary Title of the Presentation</a:t>
            </a:r>
          </a:p>
        </p:txBody>
      </p:sp>
      <p:sp>
        <p:nvSpPr>
          <p:cNvPr id="3" name="Subtitle 2"/>
          <p:cNvSpPr>
            <a:spLocks noGrp="1"/>
          </p:cNvSpPr>
          <p:nvPr>
            <p:ph type="subTitle" idx="1" hasCustomPrompt="1"/>
          </p:nvPr>
        </p:nvSpPr>
        <p:spPr>
          <a:xfrm>
            <a:off x="503238" y="2336325"/>
            <a:ext cx="5506402" cy="773588"/>
          </a:xfrm>
        </p:spPr>
        <p:txBody>
          <a:bodyPr>
            <a:normAutofit/>
          </a:bodyPr>
          <a:lstStyle>
            <a:lvl1pPr marL="36000" indent="0" algn="l">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Secondary info, </a:t>
            </a:r>
            <a:r>
              <a:rPr lang="en-US" err="1"/>
              <a:t>ie</a:t>
            </a:r>
            <a:r>
              <a:rPr lang="en-US"/>
              <a:t>. description / presenters. To update background image, right click and format background…</a:t>
            </a:r>
          </a:p>
        </p:txBody>
      </p:sp>
      <p:sp>
        <p:nvSpPr>
          <p:cNvPr id="11" name="Text Placeholder 10">
            <a:extLst>
              <a:ext uri="{FF2B5EF4-FFF2-40B4-BE49-F238E27FC236}">
                <a16:creationId xmlns:a16="http://schemas.microsoft.com/office/drawing/2014/main" id="{0124F0F1-7F1D-4767-B7B5-0267BD13D624}"/>
              </a:ext>
            </a:extLst>
          </p:cNvPr>
          <p:cNvSpPr>
            <a:spLocks noGrp="1"/>
          </p:cNvSpPr>
          <p:nvPr>
            <p:ph type="body" sz="quarter" idx="13" hasCustomPrompt="1"/>
          </p:nvPr>
        </p:nvSpPr>
        <p:spPr>
          <a:xfrm>
            <a:off x="503238" y="3217863"/>
            <a:ext cx="4068761" cy="288925"/>
          </a:xfrm>
        </p:spPr>
        <p:txBody>
          <a:bodyPr>
            <a:normAutofit/>
          </a:bodyPr>
          <a:lstStyle>
            <a:lvl1pPr marL="0" indent="0">
              <a:buNone/>
              <a:defRPr sz="1200" b="1" cap="all" spc="100" baseline="0">
                <a:solidFill>
                  <a:schemeClr val="accent6"/>
                </a:solidFill>
              </a:defRPr>
            </a:lvl1pPr>
          </a:lstStyle>
          <a:p>
            <a:pPr lvl="0"/>
            <a:r>
              <a:rPr lang="en-CA"/>
              <a:t>PRESENTATION DATE</a:t>
            </a:r>
          </a:p>
        </p:txBody>
      </p:sp>
      <p:cxnSp>
        <p:nvCxnSpPr>
          <p:cNvPr id="13" name="Straight Connector 12">
            <a:extLst>
              <a:ext uri="{FF2B5EF4-FFF2-40B4-BE49-F238E27FC236}">
                <a16:creationId xmlns:a16="http://schemas.microsoft.com/office/drawing/2014/main" id="{EB81CCA8-92BD-4443-B1AC-11273B35C9C4}"/>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7E36C01-C536-4CF4-BAC5-DD11532A430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295027" y="5154255"/>
            <a:ext cx="1165685" cy="74753"/>
          </a:xfrm>
          <a:prstGeom prst="rect">
            <a:avLst/>
          </a:prstGeom>
        </p:spPr>
      </p:pic>
      <p:pic>
        <p:nvPicPr>
          <p:cNvPr id="5" name="Picture 4" descr="Icon&#10;&#10;Description automatically generated">
            <a:extLst>
              <a:ext uri="{FF2B5EF4-FFF2-40B4-BE49-F238E27FC236}">
                <a16:creationId xmlns:a16="http://schemas.microsoft.com/office/drawing/2014/main" id="{5B37CF17-06F3-4895-B577-CB82A80CCD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2320863925"/>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 Static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pic>
        <p:nvPicPr>
          <p:cNvPr id="10" name="Picture 9" descr="A picture containing background pattern&#10;&#10;Description automatically generated">
            <a:extLst>
              <a:ext uri="{FF2B5EF4-FFF2-40B4-BE49-F238E27FC236}">
                <a16:creationId xmlns:a16="http://schemas.microsoft.com/office/drawing/2014/main" id="{42327AE5-A6ED-43F1-9403-9329880930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1850" y="-1"/>
            <a:ext cx="5772150" cy="5715000"/>
          </a:xfrm>
          <a:prstGeom prst="rect">
            <a:avLst/>
          </a:prstGeom>
        </p:spPr>
      </p:pic>
      <p:sp>
        <p:nvSpPr>
          <p:cNvPr id="2" name="Title 1"/>
          <p:cNvSpPr>
            <a:spLocks noGrp="1"/>
          </p:cNvSpPr>
          <p:nvPr>
            <p:ph type="ctrTitle" hasCustomPrompt="1"/>
          </p:nvPr>
        </p:nvSpPr>
        <p:spPr>
          <a:xfrm>
            <a:off x="503238" y="481012"/>
            <a:ext cx="6237921" cy="1662747"/>
          </a:xfrm>
        </p:spPr>
        <p:txBody>
          <a:bodyPr anchor="b"/>
          <a:lstStyle>
            <a:lvl1pPr algn="l">
              <a:defRPr sz="4500">
                <a:solidFill>
                  <a:schemeClr val="bg1"/>
                </a:solidFill>
              </a:defRPr>
            </a:lvl1pPr>
          </a:lstStyle>
          <a:p>
            <a:r>
              <a:rPr lang="en-US"/>
              <a:t>Primary Title of the Presentation</a:t>
            </a:r>
          </a:p>
        </p:txBody>
      </p:sp>
      <p:sp>
        <p:nvSpPr>
          <p:cNvPr id="3" name="Subtitle 2"/>
          <p:cNvSpPr>
            <a:spLocks noGrp="1"/>
          </p:cNvSpPr>
          <p:nvPr>
            <p:ph type="subTitle" idx="1" hasCustomPrompt="1"/>
          </p:nvPr>
        </p:nvSpPr>
        <p:spPr>
          <a:xfrm>
            <a:off x="503238" y="2336325"/>
            <a:ext cx="5506402" cy="773588"/>
          </a:xfrm>
        </p:spPr>
        <p:txBody>
          <a:bodyPr>
            <a:normAutofit/>
          </a:bodyPr>
          <a:lstStyle>
            <a:lvl1pPr marL="36000" indent="0" algn="l">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Secondary info, </a:t>
            </a:r>
            <a:r>
              <a:rPr lang="en-US" err="1"/>
              <a:t>ie</a:t>
            </a:r>
            <a:r>
              <a:rPr lang="en-US"/>
              <a:t>. description / presenters</a:t>
            </a:r>
          </a:p>
        </p:txBody>
      </p:sp>
      <p:sp>
        <p:nvSpPr>
          <p:cNvPr id="11" name="Text Placeholder 10">
            <a:extLst>
              <a:ext uri="{FF2B5EF4-FFF2-40B4-BE49-F238E27FC236}">
                <a16:creationId xmlns:a16="http://schemas.microsoft.com/office/drawing/2014/main" id="{0124F0F1-7F1D-4767-B7B5-0267BD13D624}"/>
              </a:ext>
            </a:extLst>
          </p:cNvPr>
          <p:cNvSpPr>
            <a:spLocks noGrp="1"/>
          </p:cNvSpPr>
          <p:nvPr>
            <p:ph type="body" sz="quarter" idx="13" hasCustomPrompt="1"/>
          </p:nvPr>
        </p:nvSpPr>
        <p:spPr>
          <a:xfrm>
            <a:off x="503238" y="3217863"/>
            <a:ext cx="4068761" cy="288925"/>
          </a:xfrm>
        </p:spPr>
        <p:txBody>
          <a:bodyPr>
            <a:normAutofit/>
          </a:bodyPr>
          <a:lstStyle>
            <a:lvl1pPr marL="0" indent="0">
              <a:buNone/>
              <a:defRPr sz="1200" b="1" cap="all" spc="100" baseline="0">
                <a:solidFill>
                  <a:schemeClr val="accent6"/>
                </a:solidFill>
              </a:defRPr>
            </a:lvl1pPr>
          </a:lstStyle>
          <a:p>
            <a:pPr lvl="0"/>
            <a:r>
              <a:rPr lang="en-CA"/>
              <a:t>PRESENTATION DATE</a:t>
            </a:r>
          </a:p>
        </p:txBody>
      </p:sp>
      <p:cxnSp>
        <p:nvCxnSpPr>
          <p:cNvPr id="12" name="Straight Connector 11">
            <a:extLst>
              <a:ext uri="{FF2B5EF4-FFF2-40B4-BE49-F238E27FC236}">
                <a16:creationId xmlns:a16="http://schemas.microsoft.com/office/drawing/2014/main" id="{8A3EC577-B5CF-4F44-BDDF-EF22E449B02F}"/>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ABD4941-8A8F-4800-8B25-8A7C1FB4B2F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295027" y="5154255"/>
            <a:ext cx="1165685" cy="74753"/>
          </a:xfrm>
          <a:prstGeom prst="rect">
            <a:avLst/>
          </a:prstGeom>
        </p:spPr>
      </p:pic>
      <p:pic>
        <p:nvPicPr>
          <p:cNvPr id="17" name="Picture 16" descr="Icon&#10;&#10;Description automatically generated">
            <a:extLst>
              <a:ext uri="{FF2B5EF4-FFF2-40B4-BE49-F238E27FC236}">
                <a16:creationId xmlns:a16="http://schemas.microsoft.com/office/drawing/2014/main" id="{69C26E19-2DDB-4185-A474-E95B26B8F29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1917031037"/>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 Shor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C637F4-DE6D-42AF-83C9-10BC449E0D3D}"/>
              </a:ext>
            </a:extLst>
          </p:cNvPr>
          <p:cNvSpPr txBox="1"/>
          <p:nvPr userDrawn="1"/>
        </p:nvSpPr>
        <p:spPr>
          <a:xfrm>
            <a:off x="4571998" y="595610"/>
            <a:ext cx="2159001" cy="369332"/>
          </a:xfrm>
          <a:prstGeom prst="rect">
            <a:avLst/>
          </a:prstGeom>
          <a:noFill/>
        </p:spPr>
        <p:txBody>
          <a:bodyPr wrap="square" lIns="0" tIns="0" rIns="0" bIns="0" rtlCol="0">
            <a:spAutoFit/>
          </a:bodyPr>
          <a:lstStyle/>
          <a:p>
            <a:r>
              <a:rPr lang="en-CA" sz="2400">
                <a:latin typeface="+mj-lt"/>
              </a:rPr>
              <a:t>Contents</a:t>
            </a:r>
          </a:p>
        </p:txBody>
      </p:sp>
      <p:pic>
        <p:nvPicPr>
          <p:cNvPr id="7" name="Graphic 6">
            <a:extLst>
              <a:ext uri="{FF2B5EF4-FFF2-40B4-BE49-F238E27FC236}">
                <a16:creationId xmlns:a16="http://schemas.microsoft.com/office/drawing/2014/main" id="{4CCA2501-69F0-41F8-8D59-6D309A2E898F}"/>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0306"/>
          <a:stretch/>
        </p:blipFill>
        <p:spPr>
          <a:xfrm>
            <a:off x="0" y="0"/>
            <a:ext cx="3909594" cy="5126038"/>
          </a:xfrm>
          <a:prstGeom prst="rect">
            <a:avLst/>
          </a:prstGeom>
        </p:spPr>
      </p:pic>
      <p:sp>
        <p:nvSpPr>
          <p:cNvPr id="11" name="Text Placeholder 8">
            <a:extLst>
              <a:ext uri="{FF2B5EF4-FFF2-40B4-BE49-F238E27FC236}">
                <a16:creationId xmlns:a16="http://schemas.microsoft.com/office/drawing/2014/main" id="{391D336E-3FBA-42A3-9D02-D419FBC72999}"/>
              </a:ext>
            </a:extLst>
          </p:cNvPr>
          <p:cNvSpPr>
            <a:spLocks noGrp="1"/>
          </p:cNvSpPr>
          <p:nvPr>
            <p:ph type="body" sz="quarter" idx="13" hasCustomPrompt="1"/>
          </p:nvPr>
        </p:nvSpPr>
        <p:spPr>
          <a:xfrm>
            <a:off x="4571998" y="1243014"/>
            <a:ext cx="4068765" cy="3600450"/>
          </a:xfrm>
        </p:spPr>
        <p:txBody>
          <a:bodyPr/>
          <a:lstStyle>
            <a:lvl1pPr marL="0" indent="0">
              <a:lnSpc>
                <a:spcPct val="120000"/>
              </a:lnSpc>
              <a:buNone/>
              <a:defRPr b="1"/>
            </a:lvl1pPr>
            <a:lvl2pPr marL="342900" indent="0">
              <a:lnSpc>
                <a:spcPct val="120000"/>
              </a:lnSpc>
              <a:buFontTx/>
              <a:buNone/>
              <a:defRPr/>
            </a:lvl2pPr>
          </a:lstStyle>
          <a:p>
            <a:pPr lvl="0"/>
            <a:r>
              <a:rPr lang="en-US"/>
              <a:t>Section Title 1</a:t>
            </a:r>
          </a:p>
          <a:p>
            <a:pPr lvl="1"/>
            <a:r>
              <a:rPr lang="en-US"/>
              <a:t>Sub Section Title 1</a:t>
            </a:r>
          </a:p>
          <a:p>
            <a:pPr lvl="1"/>
            <a:r>
              <a:rPr lang="en-US"/>
              <a:t>Sub Section Title 2</a:t>
            </a:r>
          </a:p>
          <a:p>
            <a:pPr lvl="1"/>
            <a:r>
              <a:rPr lang="en-US"/>
              <a:t>Sub Section Title 3</a:t>
            </a:r>
          </a:p>
          <a:p>
            <a:pPr lvl="0"/>
            <a:r>
              <a:rPr lang="en-US"/>
              <a:t>Section Title 2</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3</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4</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5</a:t>
            </a:r>
          </a:p>
          <a:p>
            <a:pPr lvl="0"/>
            <a:endParaRPr lang="en-US"/>
          </a:p>
          <a:p>
            <a:pPr lvl="0"/>
            <a:endParaRPr lang="en-US"/>
          </a:p>
        </p:txBody>
      </p:sp>
      <p:sp>
        <p:nvSpPr>
          <p:cNvPr id="2" name="Footer Placeholder 1">
            <a:extLst>
              <a:ext uri="{FF2B5EF4-FFF2-40B4-BE49-F238E27FC236}">
                <a16:creationId xmlns:a16="http://schemas.microsoft.com/office/drawing/2014/main" id="{7985FFF9-2A8E-442A-B0C2-0BCA07BC2EC9}"/>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5161FBE1-7A02-401E-90C1-827599DE92D0}"/>
              </a:ext>
            </a:extLst>
          </p:cNvPr>
          <p:cNvSpPr>
            <a:spLocks noGrp="1"/>
          </p:cNvSpPr>
          <p:nvPr>
            <p:ph type="sldNum" sz="quarter" idx="15"/>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831253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 Lon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6" name="Slide Number Placeholder 5"/>
          <p:cNvSpPr>
            <a:spLocks noGrp="1"/>
          </p:cNvSpPr>
          <p:nvPr>
            <p:ph type="sldNum" sz="quarter" idx="12"/>
          </p:nvPr>
        </p:nvSpPr>
        <p:spPr/>
        <p:txBody>
          <a:bodyPr/>
          <a:lstStyle/>
          <a:p>
            <a:fld id="{D6C40F4D-2429-4CB2-833C-6D2BDE35DAA2}" type="slidenum">
              <a:rPr lang="en-CA" smtClean="0"/>
              <a:t>‹#›</a:t>
            </a:fld>
            <a:endParaRPr lang="en-CA"/>
          </a:p>
        </p:txBody>
      </p:sp>
      <p:sp>
        <p:nvSpPr>
          <p:cNvPr id="4" name="TextBox 3">
            <a:extLst>
              <a:ext uri="{FF2B5EF4-FFF2-40B4-BE49-F238E27FC236}">
                <a16:creationId xmlns:a16="http://schemas.microsoft.com/office/drawing/2014/main" id="{CCC637F4-DE6D-42AF-83C9-10BC449E0D3D}"/>
              </a:ext>
            </a:extLst>
          </p:cNvPr>
          <p:cNvSpPr txBox="1"/>
          <p:nvPr userDrawn="1"/>
        </p:nvSpPr>
        <p:spPr>
          <a:xfrm>
            <a:off x="503237" y="481013"/>
            <a:ext cx="2051051" cy="369332"/>
          </a:xfrm>
          <a:prstGeom prst="rect">
            <a:avLst/>
          </a:prstGeom>
          <a:noFill/>
        </p:spPr>
        <p:txBody>
          <a:bodyPr wrap="square" lIns="0" tIns="0" rIns="0" bIns="0" rtlCol="0">
            <a:spAutoFit/>
          </a:bodyPr>
          <a:lstStyle/>
          <a:p>
            <a:r>
              <a:rPr lang="en-CA" sz="2400">
                <a:latin typeface="+mj-lt"/>
              </a:rPr>
              <a:t>Contents</a:t>
            </a:r>
            <a:endParaRPr lang="en-CA" sz="2000">
              <a:latin typeface="+mj-lt"/>
            </a:endParaRPr>
          </a:p>
        </p:txBody>
      </p:sp>
      <p:pic>
        <p:nvPicPr>
          <p:cNvPr id="10" name="Graphic 9">
            <a:extLst>
              <a:ext uri="{FF2B5EF4-FFF2-40B4-BE49-F238E27FC236}">
                <a16:creationId xmlns:a16="http://schemas.microsoft.com/office/drawing/2014/main" id="{A17CA943-9F9B-46B9-9EAA-4DE1889FB22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89922" y="0"/>
            <a:ext cx="3054078" cy="5715000"/>
          </a:xfrm>
          <a:prstGeom prst="rect">
            <a:avLst/>
          </a:prstGeom>
        </p:spPr>
      </p:pic>
      <p:sp>
        <p:nvSpPr>
          <p:cNvPr id="11" name="Text Placeholder 8">
            <a:extLst>
              <a:ext uri="{FF2B5EF4-FFF2-40B4-BE49-F238E27FC236}">
                <a16:creationId xmlns:a16="http://schemas.microsoft.com/office/drawing/2014/main" id="{52F2C7EF-332D-4B33-8E43-9E7DA76D67F7}"/>
              </a:ext>
            </a:extLst>
          </p:cNvPr>
          <p:cNvSpPr>
            <a:spLocks noGrp="1"/>
          </p:cNvSpPr>
          <p:nvPr>
            <p:ph type="body" sz="quarter" idx="14" hasCustomPrompt="1"/>
          </p:nvPr>
        </p:nvSpPr>
        <p:spPr>
          <a:xfrm>
            <a:off x="4464051" y="1236664"/>
            <a:ext cx="3354706" cy="3600450"/>
          </a:xfrm>
        </p:spPr>
        <p:txBody>
          <a:bodyPr/>
          <a:lstStyle>
            <a:lvl1pPr marL="0" indent="0">
              <a:lnSpc>
                <a:spcPct val="120000"/>
              </a:lnSpc>
              <a:buNone/>
              <a:defRPr b="1"/>
            </a:lvl1pPr>
            <a:lvl2pPr marL="342900" indent="0">
              <a:lnSpc>
                <a:spcPct val="120000"/>
              </a:lnSpc>
              <a:buFontTx/>
              <a:buNone/>
              <a:defRPr/>
            </a:lvl2pPr>
          </a:lstStyle>
          <a:p>
            <a:pPr lvl="0"/>
            <a:r>
              <a:rPr lang="en-US"/>
              <a:t>Section Title 1</a:t>
            </a:r>
          </a:p>
          <a:p>
            <a:pPr lvl="1"/>
            <a:r>
              <a:rPr lang="en-US"/>
              <a:t>Sub Section Title 1</a:t>
            </a:r>
          </a:p>
          <a:p>
            <a:pPr lvl="1"/>
            <a:r>
              <a:rPr lang="en-US"/>
              <a:t>Sub Section Title 2</a:t>
            </a:r>
          </a:p>
          <a:p>
            <a:pPr lvl="1"/>
            <a:r>
              <a:rPr lang="en-US"/>
              <a:t>Sub Section Title 3</a:t>
            </a:r>
          </a:p>
          <a:p>
            <a:pPr lvl="0"/>
            <a:r>
              <a:rPr lang="en-US"/>
              <a:t>Section Title 2</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3</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4</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5</a:t>
            </a:r>
          </a:p>
          <a:p>
            <a:pPr lvl="0"/>
            <a:endParaRPr lang="en-US"/>
          </a:p>
          <a:p>
            <a:pPr lvl="0"/>
            <a:endParaRPr lang="en-US"/>
          </a:p>
        </p:txBody>
      </p:sp>
      <p:sp>
        <p:nvSpPr>
          <p:cNvPr id="12" name="Text Placeholder 8">
            <a:extLst>
              <a:ext uri="{FF2B5EF4-FFF2-40B4-BE49-F238E27FC236}">
                <a16:creationId xmlns:a16="http://schemas.microsoft.com/office/drawing/2014/main" id="{BB598BAA-5044-4E75-BB9A-88446A1CD947}"/>
              </a:ext>
            </a:extLst>
          </p:cNvPr>
          <p:cNvSpPr>
            <a:spLocks noGrp="1"/>
          </p:cNvSpPr>
          <p:nvPr>
            <p:ph type="body" sz="quarter" idx="15" hasCustomPrompt="1"/>
          </p:nvPr>
        </p:nvSpPr>
        <p:spPr>
          <a:xfrm>
            <a:off x="503237" y="1236664"/>
            <a:ext cx="3354705" cy="3600450"/>
          </a:xfrm>
        </p:spPr>
        <p:txBody>
          <a:bodyPr/>
          <a:lstStyle>
            <a:lvl1pPr marL="0" indent="0">
              <a:lnSpc>
                <a:spcPct val="120000"/>
              </a:lnSpc>
              <a:buNone/>
              <a:defRPr b="1"/>
            </a:lvl1pPr>
            <a:lvl2pPr marL="342900" indent="0">
              <a:lnSpc>
                <a:spcPct val="120000"/>
              </a:lnSpc>
              <a:buFontTx/>
              <a:buNone/>
              <a:defRPr/>
            </a:lvl2pPr>
          </a:lstStyle>
          <a:p>
            <a:pPr lvl="0"/>
            <a:r>
              <a:rPr lang="en-US"/>
              <a:t>Section Title 1</a:t>
            </a:r>
          </a:p>
          <a:p>
            <a:pPr lvl="1"/>
            <a:r>
              <a:rPr lang="en-US"/>
              <a:t>Sub Section Title 1</a:t>
            </a:r>
          </a:p>
          <a:p>
            <a:pPr lvl="1"/>
            <a:r>
              <a:rPr lang="en-US"/>
              <a:t>Sub Section Title 2</a:t>
            </a:r>
          </a:p>
          <a:p>
            <a:pPr lvl="1"/>
            <a:r>
              <a:rPr lang="en-US"/>
              <a:t>Sub Section Title 3</a:t>
            </a:r>
          </a:p>
          <a:p>
            <a:pPr lvl="0"/>
            <a:r>
              <a:rPr lang="en-US"/>
              <a:t>Section Title 2</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3</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4</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5</a:t>
            </a:r>
          </a:p>
          <a:p>
            <a:pPr lvl="0"/>
            <a:endParaRPr lang="en-US"/>
          </a:p>
          <a:p>
            <a:pPr lvl="0"/>
            <a:endParaRPr lang="en-US"/>
          </a:p>
        </p:txBody>
      </p:sp>
    </p:spTree>
    <p:extLst>
      <p:ext uri="{BB962C8B-B14F-4D97-AF65-F5344CB8AC3E}">
        <p14:creationId xmlns:p14="http://schemas.microsoft.com/office/powerpoint/2010/main" val="59340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Presenters">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7F09567D-D7A1-46B9-896F-CE3368BC056C}"/>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6424"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03237" y="1667974"/>
            <a:ext cx="1443809" cy="1443809"/>
          </a:xfrm>
          <a:solidFill>
            <a:schemeClr val="bg2"/>
          </a:solidFill>
        </p:spPr>
        <p:txBody>
          <a:bodyPr>
            <a:normAutofit/>
          </a:bodyPr>
          <a:lstStyle>
            <a:lvl1pPr marL="0" indent="0">
              <a:buNone/>
              <a:defRPr sz="1100"/>
            </a:lvl1pPr>
          </a:lstStyle>
          <a:p>
            <a:r>
              <a:rPr lang="en-US"/>
              <a:t>Click icon to add picture</a:t>
            </a:r>
            <a:endParaRPr lang="en-CA"/>
          </a:p>
        </p:txBody>
      </p:sp>
      <p:sp>
        <p:nvSpPr>
          <p:cNvPr id="10" name="Text Placeholder 9">
            <a:extLst>
              <a:ext uri="{FF2B5EF4-FFF2-40B4-BE49-F238E27FC236}">
                <a16:creationId xmlns:a16="http://schemas.microsoft.com/office/drawing/2014/main" id="{36C02B51-049E-4AF2-A0CE-B52FA994FDDA}"/>
              </a:ext>
            </a:extLst>
          </p:cNvPr>
          <p:cNvSpPr>
            <a:spLocks noGrp="1"/>
          </p:cNvSpPr>
          <p:nvPr>
            <p:ph type="body" sz="quarter" idx="15" hasCustomPrompt="1"/>
          </p:nvPr>
        </p:nvSpPr>
        <p:spPr>
          <a:xfrm>
            <a:off x="503238" y="3241326"/>
            <a:ext cx="2554287" cy="245519"/>
          </a:xfrm>
        </p:spPr>
        <p:txBody>
          <a:bodyPr anchor="b"/>
          <a:lstStyle>
            <a:lvl1pPr marL="0" indent="0">
              <a:lnSpc>
                <a:spcPct val="50000"/>
              </a:lnSpc>
              <a:buNone/>
              <a:defRPr b="1"/>
            </a:lvl1pPr>
          </a:lstStyle>
          <a:p>
            <a:pPr lvl="0"/>
            <a:r>
              <a:rPr lang="en-US"/>
              <a:t>First and Last Name</a:t>
            </a:r>
          </a:p>
        </p:txBody>
      </p:sp>
      <p:sp>
        <p:nvSpPr>
          <p:cNvPr id="12" name="Text Placeholder 9">
            <a:extLst>
              <a:ext uri="{FF2B5EF4-FFF2-40B4-BE49-F238E27FC236}">
                <a16:creationId xmlns:a16="http://schemas.microsoft.com/office/drawing/2014/main" id="{217EC090-583B-4EC7-883D-8DD1EBA02C14}"/>
              </a:ext>
            </a:extLst>
          </p:cNvPr>
          <p:cNvSpPr>
            <a:spLocks noGrp="1"/>
          </p:cNvSpPr>
          <p:nvPr>
            <p:ph type="body" sz="quarter" idx="17" hasCustomPrompt="1"/>
          </p:nvPr>
        </p:nvSpPr>
        <p:spPr>
          <a:xfrm>
            <a:off x="503238" y="3788469"/>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25" name="Picture Placeholder 6">
            <a:extLst>
              <a:ext uri="{FF2B5EF4-FFF2-40B4-BE49-F238E27FC236}">
                <a16:creationId xmlns:a16="http://schemas.microsoft.com/office/drawing/2014/main" id="{4E7A4B6F-3549-433C-9E93-9699C0B12B19}"/>
              </a:ext>
            </a:extLst>
          </p:cNvPr>
          <p:cNvSpPr>
            <a:spLocks noGrp="1"/>
          </p:cNvSpPr>
          <p:nvPr>
            <p:ph type="pic" sz="quarter" idx="18"/>
          </p:nvPr>
        </p:nvSpPr>
        <p:spPr>
          <a:xfrm>
            <a:off x="3285987" y="1667973"/>
            <a:ext cx="1443809" cy="1443809"/>
          </a:xfrm>
          <a:solidFill>
            <a:schemeClr val="bg2"/>
          </a:solidFill>
        </p:spPr>
        <p:txBody>
          <a:bodyPr>
            <a:normAutofit/>
          </a:bodyPr>
          <a:lstStyle>
            <a:lvl1pPr marL="0" indent="0">
              <a:buNone/>
              <a:defRPr sz="1100"/>
            </a:lvl1pPr>
          </a:lstStyle>
          <a:p>
            <a:r>
              <a:rPr lang="en-US"/>
              <a:t>Click icon to add picture</a:t>
            </a:r>
            <a:endParaRPr lang="en-CA"/>
          </a:p>
        </p:txBody>
      </p:sp>
      <p:sp>
        <p:nvSpPr>
          <p:cNvPr id="27" name="Text Placeholder 9">
            <a:extLst>
              <a:ext uri="{FF2B5EF4-FFF2-40B4-BE49-F238E27FC236}">
                <a16:creationId xmlns:a16="http://schemas.microsoft.com/office/drawing/2014/main" id="{F3A9C515-C3B9-4378-9DE5-C5531ED556ED}"/>
              </a:ext>
            </a:extLst>
          </p:cNvPr>
          <p:cNvSpPr>
            <a:spLocks noGrp="1"/>
          </p:cNvSpPr>
          <p:nvPr>
            <p:ph type="body" sz="quarter" idx="20" hasCustomPrompt="1"/>
          </p:nvPr>
        </p:nvSpPr>
        <p:spPr>
          <a:xfrm>
            <a:off x="503237" y="3413409"/>
            <a:ext cx="2554287" cy="290382"/>
          </a:xfrm>
        </p:spPr>
        <p:txBody>
          <a:bodyPr anchor="ctr">
            <a:normAutofit/>
          </a:bodyPr>
          <a:lstStyle>
            <a:lvl1pPr marL="0" indent="0">
              <a:buNone/>
              <a:defRPr sz="1000"/>
            </a:lvl1pPr>
          </a:lstStyle>
          <a:p>
            <a:pPr lvl="0"/>
            <a:r>
              <a:rPr lang="en-US"/>
              <a:t>Job title</a:t>
            </a:r>
          </a:p>
        </p:txBody>
      </p:sp>
      <p:sp>
        <p:nvSpPr>
          <p:cNvPr id="28" name="Text Placeholder 9">
            <a:extLst>
              <a:ext uri="{FF2B5EF4-FFF2-40B4-BE49-F238E27FC236}">
                <a16:creationId xmlns:a16="http://schemas.microsoft.com/office/drawing/2014/main" id="{F7589A47-0A24-4C50-8A7F-37732C934994}"/>
              </a:ext>
            </a:extLst>
          </p:cNvPr>
          <p:cNvSpPr>
            <a:spLocks noGrp="1"/>
          </p:cNvSpPr>
          <p:nvPr>
            <p:ph type="body" sz="quarter" idx="21" hasCustomPrompt="1"/>
          </p:nvPr>
        </p:nvSpPr>
        <p:spPr>
          <a:xfrm>
            <a:off x="3294153" y="3788469"/>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15" name="Text Placeholder 9">
            <a:extLst>
              <a:ext uri="{FF2B5EF4-FFF2-40B4-BE49-F238E27FC236}">
                <a16:creationId xmlns:a16="http://schemas.microsoft.com/office/drawing/2014/main" id="{D9CF7F62-B534-4CDD-8318-FF93260283E7}"/>
              </a:ext>
            </a:extLst>
          </p:cNvPr>
          <p:cNvSpPr>
            <a:spLocks noGrp="1"/>
          </p:cNvSpPr>
          <p:nvPr>
            <p:ph type="body" sz="quarter" idx="22" hasCustomPrompt="1"/>
          </p:nvPr>
        </p:nvSpPr>
        <p:spPr>
          <a:xfrm>
            <a:off x="3285988" y="3241326"/>
            <a:ext cx="2554287" cy="245519"/>
          </a:xfrm>
        </p:spPr>
        <p:txBody>
          <a:bodyPr anchor="b"/>
          <a:lstStyle>
            <a:lvl1pPr marL="0" indent="0">
              <a:lnSpc>
                <a:spcPct val="50000"/>
              </a:lnSpc>
              <a:buNone/>
              <a:defRPr b="1"/>
            </a:lvl1pPr>
          </a:lstStyle>
          <a:p>
            <a:pPr lvl="0"/>
            <a:r>
              <a:rPr lang="en-US"/>
              <a:t>First and Last Name</a:t>
            </a:r>
          </a:p>
        </p:txBody>
      </p:sp>
      <p:sp>
        <p:nvSpPr>
          <p:cNvPr id="16" name="Text Placeholder 9">
            <a:extLst>
              <a:ext uri="{FF2B5EF4-FFF2-40B4-BE49-F238E27FC236}">
                <a16:creationId xmlns:a16="http://schemas.microsoft.com/office/drawing/2014/main" id="{63CD696C-AD06-47B4-ABD5-7B3DDC11F3D0}"/>
              </a:ext>
            </a:extLst>
          </p:cNvPr>
          <p:cNvSpPr>
            <a:spLocks noGrp="1"/>
          </p:cNvSpPr>
          <p:nvPr>
            <p:ph type="body" sz="quarter" idx="23" hasCustomPrompt="1"/>
          </p:nvPr>
        </p:nvSpPr>
        <p:spPr>
          <a:xfrm>
            <a:off x="3285987" y="3413409"/>
            <a:ext cx="2554287" cy="290382"/>
          </a:xfrm>
        </p:spPr>
        <p:txBody>
          <a:bodyPr anchor="ctr">
            <a:normAutofit/>
          </a:bodyPr>
          <a:lstStyle>
            <a:lvl1pPr marL="0" indent="0">
              <a:buNone/>
              <a:defRPr sz="1000"/>
            </a:lvl1pPr>
          </a:lstStyle>
          <a:p>
            <a:pPr lvl="0"/>
            <a:r>
              <a:rPr lang="en-US"/>
              <a:t>Job title</a:t>
            </a:r>
          </a:p>
        </p:txBody>
      </p:sp>
      <p:sp>
        <p:nvSpPr>
          <p:cNvPr id="17" name="Picture Placeholder 6">
            <a:extLst>
              <a:ext uri="{FF2B5EF4-FFF2-40B4-BE49-F238E27FC236}">
                <a16:creationId xmlns:a16="http://schemas.microsoft.com/office/drawing/2014/main" id="{A745DBE4-274D-4A2A-8954-3D248325CF74}"/>
              </a:ext>
            </a:extLst>
          </p:cNvPr>
          <p:cNvSpPr>
            <a:spLocks noGrp="1"/>
          </p:cNvSpPr>
          <p:nvPr>
            <p:ph type="pic" sz="quarter" idx="24"/>
          </p:nvPr>
        </p:nvSpPr>
        <p:spPr>
          <a:xfrm>
            <a:off x="6080461" y="1667973"/>
            <a:ext cx="1443809" cy="1443809"/>
          </a:xfrm>
          <a:solidFill>
            <a:schemeClr val="bg2"/>
          </a:solidFill>
        </p:spPr>
        <p:txBody>
          <a:bodyPr>
            <a:normAutofit/>
          </a:bodyPr>
          <a:lstStyle>
            <a:lvl1pPr marL="0" indent="0">
              <a:buNone/>
              <a:defRPr sz="1100"/>
            </a:lvl1pPr>
          </a:lstStyle>
          <a:p>
            <a:r>
              <a:rPr lang="en-US"/>
              <a:t>Click icon to add picture</a:t>
            </a:r>
            <a:endParaRPr lang="en-CA"/>
          </a:p>
        </p:txBody>
      </p:sp>
      <p:sp>
        <p:nvSpPr>
          <p:cNvPr id="18" name="Text Placeholder 9">
            <a:extLst>
              <a:ext uri="{FF2B5EF4-FFF2-40B4-BE49-F238E27FC236}">
                <a16:creationId xmlns:a16="http://schemas.microsoft.com/office/drawing/2014/main" id="{D8F3FFDA-7687-4001-A592-0C6AEA239E8E}"/>
              </a:ext>
            </a:extLst>
          </p:cNvPr>
          <p:cNvSpPr>
            <a:spLocks noGrp="1"/>
          </p:cNvSpPr>
          <p:nvPr>
            <p:ph type="body" sz="quarter" idx="25" hasCustomPrompt="1"/>
          </p:nvPr>
        </p:nvSpPr>
        <p:spPr>
          <a:xfrm>
            <a:off x="6085068" y="3788469"/>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19" name="Text Placeholder 9">
            <a:extLst>
              <a:ext uri="{FF2B5EF4-FFF2-40B4-BE49-F238E27FC236}">
                <a16:creationId xmlns:a16="http://schemas.microsoft.com/office/drawing/2014/main" id="{3EF887FC-41D6-4567-9A01-4FF81B7A64A3}"/>
              </a:ext>
            </a:extLst>
          </p:cNvPr>
          <p:cNvSpPr>
            <a:spLocks noGrp="1"/>
          </p:cNvSpPr>
          <p:nvPr>
            <p:ph type="body" sz="quarter" idx="26" hasCustomPrompt="1"/>
          </p:nvPr>
        </p:nvSpPr>
        <p:spPr>
          <a:xfrm>
            <a:off x="6076903" y="3241326"/>
            <a:ext cx="2554287" cy="245519"/>
          </a:xfrm>
        </p:spPr>
        <p:txBody>
          <a:bodyPr anchor="b"/>
          <a:lstStyle>
            <a:lvl1pPr marL="0" indent="0">
              <a:lnSpc>
                <a:spcPct val="50000"/>
              </a:lnSpc>
              <a:buNone/>
              <a:defRPr b="1"/>
            </a:lvl1pPr>
          </a:lstStyle>
          <a:p>
            <a:pPr lvl="0"/>
            <a:r>
              <a:rPr lang="en-US"/>
              <a:t>First and Last Name</a:t>
            </a:r>
          </a:p>
        </p:txBody>
      </p:sp>
      <p:sp>
        <p:nvSpPr>
          <p:cNvPr id="20" name="Text Placeholder 9">
            <a:extLst>
              <a:ext uri="{FF2B5EF4-FFF2-40B4-BE49-F238E27FC236}">
                <a16:creationId xmlns:a16="http://schemas.microsoft.com/office/drawing/2014/main" id="{9BF12186-AA21-41E3-B2FC-D757CC54DCFF}"/>
              </a:ext>
            </a:extLst>
          </p:cNvPr>
          <p:cNvSpPr>
            <a:spLocks noGrp="1"/>
          </p:cNvSpPr>
          <p:nvPr>
            <p:ph type="body" sz="quarter" idx="27" hasCustomPrompt="1"/>
          </p:nvPr>
        </p:nvSpPr>
        <p:spPr>
          <a:xfrm>
            <a:off x="6076902" y="3413409"/>
            <a:ext cx="2554287" cy="290382"/>
          </a:xfrm>
        </p:spPr>
        <p:txBody>
          <a:bodyPr anchor="ctr">
            <a:normAutofit/>
          </a:bodyPr>
          <a:lstStyle>
            <a:lvl1pPr marL="0" indent="0">
              <a:buNone/>
              <a:defRPr sz="1000"/>
            </a:lvl1pPr>
          </a:lstStyle>
          <a:p>
            <a:pPr lvl="0"/>
            <a:r>
              <a:rPr lang="en-US"/>
              <a:t>Job title</a:t>
            </a:r>
          </a:p>
        </p:txBody>
      </p:sp>
      <p:sp>
        <p:nvSpPr>
          <p:cNvPr id="3" name="Footer Placeholder 2">
            <a:extLst>
              <a:ext uri="{FF2B5EF4-FFF2-40B4-BE49-F238E27FC236}">
                <a16:creationId xmlns:a16="http://schemas.microsoft.com/office/drawing/2014/main" id="{4A33594C-3172-4339-99B2-587A6685D29C}"/>
              </a:ext>
            </a:extLst>
          </p:cNvPr>
          <p:cNvSpPr>
            <a:spLocks noGrp="1"/>
          </p:cNvSpPr>
          <p:nvPr>
            <p:ph type="ftr" sz="quarter" idx="28"/>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02F45C55-5E07-4D15-8746-EE1284B9A5F5}"/>
              </a:ext>
            </a:extLst>
          </p:cNvPr>
          <p:cNvSpPr>
            <a:spLocks noGrp="1"/>
          </p:cNvSpPr>
          <p:nvPr>
            <p:ph type="sldNum" sz="quarter" idx="29"/>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602524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Presenters">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E9EB22AA-9C25-48D5-A2B3-E7794BBC81E5}"/>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03237" y="1414390"/>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13" name="Picture Placeholder 6">
            <a:extLst>
              <a:ext uri="{FF2B5EF4-FFF2-40B4-BE49-F238E27FC236}">
                <a16:creationId xmlns:a16="http://schemas.microsoft.com/office/drawing/2014/main" id="{3F77341A-6DD7-4D7B-B7FE-DD758526C262}"/>
              </a:ext>
            </a:extLst>
          </p:cNvPr>
          <p:cNvSpPr>
            <a:spLocks noGrp="1"/>
          </p:cNvSpPr>
          <p:nvPr>
            <p:ph type="pic" sz="quarter" idx="18"/>
          </p:nvPr>
        </p:nvSpPr>
        <p:spPr>
          <a:xfrm>
            <a:off x="4572000" y="1414390"/>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17" name="Picture Placeholder 6">
            <a:extLst>
              <a:ext uri="{FF2B5EF4-FFF2-40B4-BE49-F238E27FC236}">
                <a16:creationId xmlns:a16="http://schemas.microsoft.com/office/drawing/2014/main" id="{298B93BF-8D84-4F05-93DE-9BB60DD9921D}"/>
              </a:ext>
            </a:extLst>
          </p:cNvPr>
          <p:cNvSpPr>
            <a:spLocks noGrp="1"/>
          </p:cNvSpPr>
          <p:nvPr>
            <p:ph type="pic" sz="quarter" idx="22"/>
          </p:nvPr>
        </p:nvSpPr>
        <p:spPr>
          <a:xfrm>
            <a:off x="4576265" y="3221958"/>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21" name="Picture Placeholder 6">
            <a:extLst>
              <a:ext uri="{FF2B5EF4-FFF2-40B4-BE49-F238E27FC236}">
                <a16:creationId xmlns:a16="http://schemas.microsoft.com/office/drawing/2014/main" id="{9E224BD1-26EF-48A6-9111-B8C46EABAAF4}"/>
              </a:ext>
            </a:extLst>
          </p:cNvPr>
          <p:cNvSpPr>
            <a:spLocks noGrp="1"/>
          </p:cNvSpPr>
          <p:nvPr>
            <p:ph type="pic" sz="quarter" idx="26"/>
          </p:nvPr>
        </p:nvSpPr>
        <p:spPr>
          <a:xfrm>
            <a:off x="507502" y="3226562"/>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26" name="Text Placeholder 9">
            <a:extLst>
              <a:ext uri="{FF2B5EF4-FFF2-40B4-BE49-F238E27FC236}">
                <a16:creationId xmlns:a16="http://schemas.microsoft.com/office/drawing/2014/main" id="{6A418F10-96B8-4565-AA17-52484D43F71B}"/>
              </a:ext>
            </a:extLst>
          </p:cNvPr>
          <p:cNvSpPr>
            <a:spLocks noGrp="1"/>
          </p:cNvSpPr>
          <p:nvPr>
            <p:ph type="body" sz="quarter" idx="21" hasCustomPrompt="1"/>
          </p:nvPr>
        </p:nvSpPr>
        <p:spPr>
          <a:xfrm>
            <a:off x="5621521" y="1961533"/>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27" name="Text Placeholder 9">
            <a:extLst>
              <a:ext uri="{FF2B5EF4-FFF2-40B4-BE49-F238E27FC236}">
                <a16:creationId xmlns:a16="http://schemas.microsoft.com/office/drawing/2014/main" id="{F4C14F4C-5995-4C9E-BB20-7572CC1A448F}"/>
              </a:ext>
            </a:extLst>
          </p:cNvPr>
          <p:cNvSpPr>
            <a:spLocks noGrp="1"/>
          </p:cNvSpPr>
          <p:nvPr>
            <p:ph type="body" sz="quarter" idx="30" hasCustomPrompt="1"/>
          </p:nvPr>
        </p:nvSpPr>
        <p:spPr>
          <a:xfrm>
            <a:off x="5618799" y="1414390"/>
            <a:ext cx="2554287" cy="245519"/>
          </a:xfrm>
        </p:spPr>
        <p:txBody>
          <a:bodyPr anchor="b"/>
          <a:lstStyle>
            <a:lvl1pPr marL="0" indent="0">
              <a:lnSpc>
                <a:spcPct val="50000"/>
              </a:lnSpc>
              <a:buNone/>
              <a:defRPr b="1"/>
            </a:lvl1pPr>
          </a:lstStyle>
          <a:p>
            <a:pPr lvl="0"/>
            <a:r>
              <a:rPr lang="en-US"/>
              <a:t>First and Last Name</a:t>
            </a:r>
          </a:p>
        </p:txBody>
      </p:sp>
      <p:sp>
        <p:nvSpPr>
          <p:cNvPr id="28" name="Text Placeholder 9">
            <a:extLst>
              <a:ext uri="{FF2B5EF4-FFF2-40B4-BE49-F238E27FC236}">
                <a16:creationId xmlns:a16="http://schemas.microsoft.com/office/drawing/2014/main" id="{DD1EBEC5-A82E-400C-8345-E8C603FC9A4F}"/>
              </a:ext>
            </a:extLst>
          </p:cNvPr>
          <p:cNvSpPr>
            <a:spLocks noGrp="1"/>
          </p:cNvSpPr>
          <p:nvPr>
            <p:ph type="body" sz="quarter" idx="31" hasCustomPrompt="1"/>
          </p:nvPr>
        </p:nvSpPr>
        <p:spPr>
          <a:xfrm>
            <a:off x="5618798" y="1583871"/>
            <a:ext cx="2554287" cy="292984"/>
          </a:xfrm>
        </p:spPr>
        <p:txBody>
          <a:bodyPr anchor="ctr">
            <a:normAutofit/>
          </a:bodyPr>
          <a:lstStyle>
            <a:lvl1pPr marL="0" indent="0">
              <a:buNone/>
              <a:defRPr sz="1000"/>
            </a:lvl1pPr>
          </a:lstStyle>
          <a:p>
            <a:pPr lvl="0"/>
            <a:r>
              <a:rPr lang="en-US"/>
              <a:t>Job title</a:t>
            </a:r>
          </a:p>
        </p:txBody>
      </p:sp>
      <p:sp>
        <p:nvSpPr>
          <p:cNvPr id="29" name="Text Placeholder 9">
            <a:extLst>
              <a:ext uri="{FF2B5EF4-FFF2-40B4-BE49-F238E27FC236}">
                <a16:creationId xmlns:a16="http://schemas.microsoft.com/office/drawing/2014/main" id="{C88BDE82-3F00-4371-A0FC-3AE9D8E4A5D4}"/>
              </a:ext>
            </a:extLst>
          </p:cNvPr>
          <p:cNvSpPr>
            <a:spLocks noGrp="1"/>
          </p:cNvSpPr>
          <p:nvPr>
            <p:ph type="body" sz="quarter" idx="32" hasCustomPrompt="1"/>
          </p:nvPr>
        </p:nvSpPr>
        <p:spPr>
          <a:xfrm>
            <a:off x="5610635" y="3767491"/>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0" name="Text Placeholder 9">
            <a:extLst>
              <a:ext uri="{FF2B5EF4-FFF2-40B4-BE49-F238E27FC236}">
                <a16:creationId xmlns:a16="http://schemas.microsoft.com/office/drawing/2014/main" id="{09FC02C3-7CA3-4A7C-A82C-D220B92D6BC5}"/>
              </a:ext>
            </a:extLst>
          </p:cNvPr>
          <p:cNvSpPr>
            <a:spLocks noGrp="1"/>
          </p:cNvSpPr>
          <p:nvPr>
            <p:ph type="body" sz="quarter" idx="33" hasCustomPrompt="1"/>
          </p:nvPr>
        </p:nvSpPr>
        <p:spPr>
          <a:xfrm>
            <a:off x="5607913" y="3220348"/>
            <a:ext cx="2554287" cy="245519"/>
          </a:xfrm>
        </p:spPr>
        <p:txBody>
          <a:bodyPr anchor="b"/>
          <a:lstStyle>
            <a:lvl1pPr marL="0" indent="0">
              <a:lnSpc>
                <a:spcPct val="50000"/>
              </a:lnSpc>
              <a:buNone/>
              <a:defRPr b="1"/>
            </a:lvl1pPr>
          </a:lstStyle>
          <a:p>
            <a:pPr lvl="0"/>
            <a:r>
              <a:rPr lang="en-US"/>
              <a:t>First and Last Name</a:t>
            </a:r>
          </a:p>
        </p:txBody>
      </p:sp>
      <p:sp>
        <p:nvSpPr>
          <p:cNvPr id="32" name="Text Placeholder 9">
            <a:extLst>
              <a:ext uri="{FF2B5EF4-FFF2-40B4-BE49-F238E27FC236}">
                <a16:creationId xmlns:a16="http://schemas.microsoft.com/office/drawing/2014/main" id="{A8EBA7F4-046F-4B29-85BE-971994207293}"/>
              </a:ext>
            </a:extLst>
          </p:cNvPr>
          <p:cNvSpPr>
            <a:spLocks noGrp="1"/>
          </p:cNvSpPr>
          <p:nvPr>
            <p:ph type="body" sz="quarter" idx="34" hasCustomPrompt="1"/>
          </p:nvPr>
        </p:nvSpPr>
        <p:spPr>
          <a:xfrm>
            <a:off x="1584249" y="1961533"/>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3" name="Text Placeholder 9">
            <a:extLst>
              <a:ext uri="{FF2B5EF4-FFF2-40B4-BE49-F238E27FC236}">
                <a16:creationId xmlns:a16="http://schemas.microsoft.com/office/drawing/2014/main" id="{4A672A45-7447-424E-87D5-0C434DB58025}"/>
              </a:ext>
            </a:extLst>
          </p:cNvPr>
          <p:cNvSpPr>
            <a:spLocks noGrp="1"/>
          </p:cNvSpPr>
          <p:nvPr>
            <p:ph type="body" sz="quarter" idx="35" hasCustomPrompt="1"/>
          </p:nvPr>
        </p:nvSpPr>
        <p:spPr>
          <a:xfrm>
            <a:off x="1581527" y="1414390"/>
            <a:ext cx="2554287" cy="245519"/>
          </a:xfrm>
        </p:spPr>
        <p:txBody>
          <a:bodyPr anchor="b"/>
          <a:lstStyle>
            <a:lvl1pPr marL="0" indent="0">
              <a:lnSpc>
                <a:spcPct val="50000"/>
              </a:lnSpc>
              <a:buNone/>
              <a:defRPr b="1"/>
            </a:lvl1pPr>
          </a:lstStyle>
          <a:p>
            <a:pPr lvl="0"/>
            <a:r>
              <a:rPr lang="en-US"/>
              <a:t>First and Last Name</a:t>
            </a:r>
          </a:p>
        </p:txBody>
      </p:sp>
      <p:sp>
        <p:nvSpPr>
          <p:cNvPr id="34" name="Text Placeholder 9">
            <a:extLst>
              <a:ext uri="{FF2B5EF4-FFF2-40B4-BE49-F238E27FC236}">
                <a16:creationId xmlns:a16="http://schemas.microsoft.com/office/drawing/2014/main" id="{1D282DEF-946B-4B33-8087-89BE3693C1E1}"/>
              </a:ext>
            </a:extLst>
          </p:cNvPr>
          <p:cNvSpPr>
            <a:spLocks noGrp="1"/>
          </p:cNvSpPr>
          <p:nvPr>
            <p:ph type="body" sz="quarter" idx="36" hasCustomPrompt="1"/>
          </p:nvPr>
        </p:nvSpPr>
        <p:spPr>
          <a:xfrm>
            <a:off x="1581526" y="1583871"/>
            <a:ext cx="2554287" cy="292984"/>
          </a:xfrm>
        </p:spPr>
        <p:txBody>
          <a:bodyPr anchor="ctr">
            <a:normAutofit/>
          </a:bodyPr>
          <a:lstStyle>
            <a:lvl1pPr marL="0" indent="0">
              <a:buNone/>
              <a:defRPr sz="1000"/>
            </a:lvl1pPr>
          </a:lstStyle>
          <a:p>
            <a:pPr lvl="0"/>
            <a:r>
              <a:rPr lang="en-US"/>
              <a:t>Job title</a:t>
            </a:r>
          </a:p>
        </p:txBody>
      </p:sp>
      <p:sp>
        <p:nvSpPr>
          <p:cNvPr id="35" name="Text Placeholder 9">
            <a:extLst>
              <a:ext uri="{FF2B5EF4-FFF2-40B4-BE49-F238E27FC236}">
                <a16:creationId xmlns:a16="http://schemas.microsoft.com/office/drawing/2014/main" id="{B2D1F96F-452C-4E20-9264-4CC7D395F927}"/>
              </a:ext>
            </a:extLst>
          </p:cNvPr>
          <p:cNvSpPr>
            <a:spLocks noGrp="1"/>
          </p:cNvSpPr>
          <p:nvPr>
            <p:ph type="body" sz="quarter" idx="37" hasCustomPrompt="1"/>
          </p:nvPr>
        </p:nvSpPr>
        <p:spPr>
          <a:xfrm>
            <a:off x="1577852" y="3770168"/>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6" name="Text Placeholder 9">
            <a:extLst>
              <a:ext uri="{FF2B5EF4-FFF2-40B4-BE49-F238E27FC236}">
                <a16:creationId xmlns:a16="http://schemas.microsoft.com/office/drawing/2014/main" id="{AB7B82B2-559F-448C-8651-0B763C91535D}"/>
              </a:ext>
            </a:extLst>
          </p:cNvPr>
          <p:cNvSpPr>
            <a:spLocks noGrp="1"/>
          </p:cNvSpPr>
          <p:nvPr>
            <p:ph type="body" sz="quarter" idx="38" hasCustomPrompt="1"/>
          </p:nvPr>
        </p:nvSpPr>
        <p:spPr>
          <a:xfrm>
            <a:off x="1575130" y="3223025"/>
            <a:ext cx="2554287" cy="245519"/>
          </a:xfrm>
        </p:spPr>
        <p:txBody>
          <a:bodyPr anchor="b"/>
          <a:lstStyle>
            <a:lvl1pPr marL="0" indent="0">
              <a:lnSpc>
                <a:spcPct val="50000"/>
              </a:lnSpc>
              <a:buNone/>
              <a:defRPr b="1"/>
            </a:lvl1pPr>
          </a:lstStyle>
          <a:p>
            <a:pPr lvl="0"/>
            <a:r>
              <a:rPr lang="en-US"/>
              <a:t>First and Last Name</a:t>
            </a:r>
          </a:p>
        </p:txBody>
      </p:sp>
      <p:sp>
        <p:nvSpPr>
          <p:cNvPr id="38" name="Text Placeholder 9">
            <a:extLst>
              <a:ext uri="{FF2B5EF4-FFF2-40B4-BE49-F238E27FC236}">
                <a16:creationId xmlns:a16="http://schemas.microsoft.com/office/drawing/2014/main" id="{95409719-B684-4B84-B49F-780ABB5BDD98}"/>
              </a:ext>
            </a:extLst>
          </p:cNvPr>
          <p:cNvSpPr>
            <a:spLocks noGrp="1"/>
          </p:cNvSpPr>
          <p:nvPr>
            <p:ph type="body" sz="quarter" idx="40" hasCustomPrompt="1"/>
          </p:nvPr>
        </p:nvSpPr>
        <p:spPr>
          <a:xfrm>
            <a:off x="5607912" y="3395379"/>
            <a:ext cx="2554287" cy="292984"/>
          </a:xfrm>
        </p:spPr>
        <p:txBody>
          <a:bodyPr anchor="ctr">
            <a:normAutofit/>
          </a:bodyPr>
          <a:lstStyle>
            <a:lvl1pPr marL="0" indent="0">
              <a:buNone/>
              <a:defRPr sz="1000"/>
            </a:lvl1pPr>
          </a:lstStyle>
          <a:p>
            <a:pPr lvl="0"/>
            <a:r>
              <a:rPr lang="en-US"/>
              <a:t>Job title</a:t>
            </a:r>
          </a:p>
        </p:txBody>
      </p:sp>
      <p:sp>
        <p:nvSpPr>
          <p:cNvPr id="39" name="Text Placeholder 9">
            <a:extLst>
              <a:ext uri="{FF2B5EF4-FFF2-40B4-BE49-F238E27FC236}">
                <a16:creationId xmlns:a16="http://schemas.microsoft.com/office/drawing/2014/main" id="{74EB47E7-CD50-4BCF-B3E5-DAF88544E164}"/>
              </a:ext>
            </a:extLst>
          </p:cNvPr>
          <p:cNvSpPr>
            <a:spLocks noGrp="1"/>
          </p:cNvSpPr>
          <p:nvPr>
            <p:ph type="body" sz="quarter" idx="41" hasCustomPrompt="1"/>
          </p:nvPr>
        </p:nvSpPr>
        <p:spPr>
          <a:xfrm>
            <a:off x="1575129" y="3398351"/>
            <a:ext cx="2554287" cy="292984"/>
          </a:xfrm>
        </p:spPr>
        <p:txBody>
          <a:bodyPr anchor="ctr">
            <a:normAutofit/>
          </a:bodyPr>
          <a:lstStyle>
            <a:lvl1pPr marL="0" indent="0">
              <a:buNone/>
              <a:defRPr sz="1000"/>
            </a:lvl1pPr>
          </a:lstStyle>
          <a:p>
            <a:pPr lvl="0"/>
            <a:r>
              <a:rPr lang="en-US"/>
              <a:t>Job title</a:t>
            </a:r>
          </a:p>
        </p:txBody>
      </p:sp>
      <p:sp>
        <p:nvSpPr>
          <p:cNvPr id="3" name="Footer Placeholder 2">
            <a:extLst>
              <a:ext uri="{FF2B5EF4-FFF2-40B4-BE49-F238E27FC236}">
                <a16:creationId xmlns:a16="http://schemas.microsoft.com/office/drawing/2014/main" id="{AD04D5D7-183F-47A8-8464-1B0F657EF59E}"/>
              </a:ext>
            </a:extLst>
          </p:cNvPr>
          <p:cNvSpPr>
            <a:spLocks noGrp="1"/>
          </p:cNvSpPr>
          <p:nvPr>
            <p:ph type="ftr" sz="quarter" idx="42"/>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C5B0DEF-BF87-4DB7-A5DF-CBF46DBA3848}"/>
              </a:ext>
            </a:extLst>
          </p:cNvPr>
          <p:cNvSpPr>
            <a:spLocks noGrp="1"/>
          </p:cNvSpPr>
          <p:nvPr>
            <p:ph type="sldNum" sz="quarter" idx="43"/>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98657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ief Officers">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E9EB22AA-9C25-48D5-A2B3-E7794BBC81E5}"/>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hasCustomPrompt="1"/>
          </p:nvPr>
        </p:nvSpPr>
        <p:spPr/>
        <p:txBody>
          <a:bodyPr/>
          <a:lstStyle>
            <a:lvl1pPr>
              <a:defRPr/>
            </a:lvl1pPr>
          </a:lstStyle>
          <a:p>
            <a:r>
              <a:rPr lang="en-US"/>
              <a:t>Management Team</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10671" y="1429258"/>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2" name="Text Placeholder 9">
            <a:extLst>
              <a:ext uri="{FF2B5EF4-FFF2-40B4-BE49-F238E27FC236}">
                <a16:creationId xmlns:a16="http://schemas.microsoft.com/office/drawing/2014/main" id="{A8EBA7F4-046F-4B29-85BE-971994207293}"/>
              </a:ext>
            </a:extLst>
          </p:cNvPr>
          <p:cNvSpPr>
            <a:spLocks noGrp="1"/>
          </p:cNvSpPr>
          <p:nvPr>
            <p:ph type="body" sz="quarter" idx="34" hasCustomPrompt="1"/>
          </p:nvPr>
        </p:nvSpPr>
        <p:spPr>
          <a:xfrm>
            <a:off x="1269138" y="1852659"/>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3" name="Text Placeholder 9">
            <a:extLst>
              <a:ext uri="{FF2B5EF4-FFF2-40B4-BE49-F238E27FC236}">
                <a16:creationId xmlns:a16="http://schemas.microsoft.com/office/drawing/2014/main" id="{4A672A45-7447-424E-87D5-0C434DB58025}"/>
              </a:ext>
            </a:extLst>
          </p:cNvPr>
          <p:cNvSpPr>
            <a:spLocks noGrp="1"/>
          </p:cNvSpPr>
          <p:nvPr>
            <p:ph type="body" sz="quarter" idx="35" hasCustomPrompt="1"/>
          </p:nvPr>
        </p:nvSpPr>
        <p:spPr>
          <a:xfrm>
            <a:off x="1272609" y="1439105"/>
            <a:ext cx="2554287" cy="186042"/>
          </a:xfrm>
        </p:spPr>
        <p:txBody>
          <a:bodyPr anchor="b">
            <a:normAutofit/>
          </a:bodyPr>
          <a:lstStyle>
            <a:lvl1pPr marL="0" indent="0">
              <a:lnSpc>
                <a:spcPct val="50000"/>
              </a:lnSpc>
              <a:buNone/>
              <a:defRPr sz="1100" b="1"/>
            </a:lvl1pPr>
          </a:lstStyle>
          <a:p>
            <a:pPr lvl="0"/>
            <a:r>
              <a:rPr lang="en-US"/>
              <a:t>Sue Ozdemir</a:t>
            </a:r>
          </a:p>
        </p:txBody>
      </p:sp>
      <p:sp>
        <p:nvSpPr>
          <p:cNvPr id="34" name="Text Placeholder 9">
            <a:extLst>
              <a:ext uri="{FF2B5EF4-FFF2-40B4-BE49-F238E27FC236}">
                <a16:creationId xmlns:a16="http://schemas.microsoft.com/office/drawing/2014/main" id="{1D282DEF-946B-4B33-8087-89BE3693C1E1}"/>
              </a:ext>
            </a:extLst>
          </p:cNvPr>
          <p:cNvSpPr>
            <a:spLocks noGrp="1"/>
          </p:cNvSpPr>
          <p:nvPr>
            <p:ph type="body" sz="quarter" idx="36" hasCustomPrompt="1"/>
          </p:nvPr>
        </p:nvSpPr>
        <p:spPr>
          <a:xfrm>
            <a:off x="1272608" y="1638321"/>
            <a:ext cx="2554287" cy="208182"/>
          </a:xfrm>
        </p:spPr>
        <p:txBody>
          <a:bodyPr anchor="ctr">
            <a:normAutofit/>
          </a:bodyPr>
          <a:lstStyle>
            <a:lvl1pPr marL="0" indent="0">
              <a:buNone/>
              <a:defRPr sz="1000"/>
            </a:lvl1pPr>
          </a:lstStyle>
          <a:p>
            <a:pPr lvl="0"/>
            <a:r>
              <a:rPr lang="en-US"/>
              <a:t>Chief Executive Officer</a:t>
            </a:r>
          </a:p>
        </p:txBody>
      </p:sp>
      <p:sp>
        <p:nvSpPr>
          <p:cNvPr id="3" name="Footer Placeholder 2">
            <a:extLst>
              <a:ext uri="{FF2B5EF4-FFF2-40B4-BE49-F238E27FC236}">
                <a16:creationId xmlns:a16="http://schemas.microsoft.com/office/drawing/2014/main" id="{AD04D5D7-183F-47A8-8464-1B0F657EF59E}"/>
              </a:ext>
            </a:extLst>
          </p:cNvPr>
          <p:cNvSpPr>
            <a:spLocks noGrp="1"/>
          </p:cNvSpPr>
          <p:nvPr>
            <p:ph type="ftr" sz="quarter" idx="42"/>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C5B0DEF-BF87-4DB7-A5DF-CBF46DBA3848}"/>
              </a:ext>
            </a:extLst>
          </p:cNvPr>
          <p:cNvSpPr>
            <a:spLocks noGrp="1"/>
          </p:cNvSpPr>
          <p:nvPr>
            <p:ph type="sldNum" sz="quarter" idx="43"/>
          </p:nvPr>
        </p:nvSpPr>
        <p:spPr/>
        <p:txBody>
          <a:bodyPr/>
          <a:lstStyle/>
          <a:p>
            <a:fld id="{D6C40F4D-2429-4CB2-833C-6D2BDE35DAA2}" type="slidenum">
              <a:rPr lang="en-CA" smtClean="0"/>
              <a:pPr/>
              <a:t>‹#›</a:t>
            </a:fld>
            <a:endParaRPr lang="en-CA"/>
          </a:p>
        </p:txBody>
      </p:sp>
      <p:sp>
        <p:nvSpPr>
          <p:cNvPr id="55" name="Picture Placeholder 6">
            <a:extLst>
              <a:ext uri="{FF2B5EF4-FFF2-40B4-BE49-F238E27FC236}">
                <a16:creationId xmlns:a16="http://schemas.microsoft.com/office/drawing/2014/main" id="{9D6E9B25-B900-4629-A723-D0E263981D9D}"/>
              </a:ext>
            </a:extLst>
          </p:cNvPr>
          <p:cNvSpPr>
            <a:spLocks noGrp="1"/>
          </p:cNvSpPr>
          <p:nvPr>
            <p:ph type="pic" sz="quarter" idx="52"/>
          </p:nvPr>
        </p:nvSpPr>
        <p:spPr>
          <a:xfrm>
            <a:off x="509852" y="3976832"/>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56" name="Text Placeholder 9">
            <a:extLst>
              <a:ext uri="{FF2B5EF4-FFF2-40B4-BE49-F238E27FC236}">
                <a16:creationId xmlns:a16="http://schemas.microsoft.com/office/drawing/2014/main" id="{7ED24458-674D-4157-8B31-5B68F0FC28C5}"/>
              </a:ext>
            </a:extLst>
          </p:cNvPr>
          <p:cNvSpPr>
            <a:spLocks noGrp="1"/>
          </p:cNvSpPr>
          <p:nvPr>
            <p:ph type="body" sz="quarter" idx="53" hasCustomPrompt="1"/>
          </p:nvPr>
        </p:nvSpPr>
        <p:spPr>
          <a:xfrm>
            <a:off x="1268319" y="4400233"/>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57" name="Text Placeholder 9">
            <a:extLst>
              <a:ext uri="{FF2B5EF4-FFF2-40B4-BE49-F238E27FC236}">
                <a16:creationId xmlns:a16="http://schemas.microsoft.com/office/drawing/2014/main" id="{18105633-5C42-4C73-A257-C9CD33049B37}"/>
              </a:ext>
            </a:extLst>
          </p:cNvPr>
          <p:cNvSpPr>
            <a:spLocks noGrp="1"/>
          </p:cNvSpPr>
          <p:nvPr>
            <p:ph type="body" sz="quarter" idx="54" hasCustomPrompt="1"/>
          </p:nvPr>
        </p:nvSpPr>
        <p:spPr>
          <a:xfrm>
            <a:off x="1271790" y="3986679"/>
            <a:ext cx="2554287" cy="186042"/>
          </a:xfrm>
        </p:spPr>
        <p:txBody>
          <a:bodyPr anchor="b">
            <a:normAutofit/>
          </a:bodyPr>
          <a:lstStyle>
            <a:lvl1pPr marL="0" indent="0">
              <a:lnSpc>
                <a:spcPct val="50000"/>
              </a:lnSpc>
              <a:buNone/>
              <a:defRPr sz="1100" b="1"/>
            </a:lvl1pPr>
          </a:lstStyle>
          <a:p>
            <a:pPr lvl="0"/>
            <a:r>
              <a:rPr lang="en-US"/>
              <a:t>Eric Hustedt</a:t>
            </a:r>
          </a:p>
        </p:txBody>
      </p:sp>
      <p:sp>
        <p:nvSpPr>
          <p:cNvPr id="58" name="Text Placeholder 9">
            <a:extLst>
              <a:ext uri="{FF2B5EF4-FFF2-40B4-BE49-F238E27FC236}">
                <a16:creationId xmlns:a16="http://schemas.microsoft.com/office/drawing/2014/main" id="{F4BE5A77-0F06-48D9-AE30-93E114A9C6C2}"/>
              </a:ext>
            </a:extLst>
          </p:cNvPr>
          <p:cNvSpPr>
            <a:spLocks noGrp="1"/>
          </p:cNvSpPr>
          <p:nvPr>
            <p:ph type="body" sz="quarter" idx="55" hasCustomPrompt="1"/>
          </p:nvPr>
        </p:nvSpPr>
        <p:spPr>
          <a:xfrm>
            <a:off x="1271789" y="4185895"/>
            <a:ext cx="2554287" cy="208182"/>
          </a:xfrm>
        </p:spPr>
        <p:txBody>
          <a:bodyPr anchor="ctr">
            <a:normAutofit/>
          </a:bodyPr>
          <a:lstStyle>
            <a:lvl1pPr marL="0" indent="0">
              <a:buNone/>
              <a:defRPr sz="1000"/>
            </a:lvl1pPr>
          </a:lstStyle>
          <a:p>
            <a:pPr lvl="0"/>
            <a:r>
              <a:rPr lang="en-US"/>
              <a:t>Chief Engineer</a:t>
            </a:r>
          </a:p>
        </p:txBody>
      </p:sp>
      <p:sp>
        <p:nvSpPr>
          <p:cNvPr id="59" name="Picture Placeholder 6">
            <a:extLst>
              <a:ext uri="{FF2B5EF4-FFF2-40B4-BE49-F238E27FC236}">
                <a16:creationId xmlns:a16="http://schemas.microsoft.com/office/drawing/2014/main" id="{2C15B4B6-AE42-46A6-B22D-F683F328CC67}"/>
              </a:ext>
            </a:extLst>
          </p:cNvPr>
          <p:cNvSpPr>
            <a:spLocks noGrp="1"/>
          </p:cNvSpPr>
          <p:nvPr>
            <p:ph type="pic" sz="quarter" idx="56"/>
          </p:nvPr>
        </p:nvSpPr>
        <p:spPr>
          <a:xfrm>
            <a:off x="509852" y="2707119"/>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60" name="Text Placeholder 9">
            <a:extLst>
              <a:ext uri="{FF2B5EF4-FFF2-40B4-BE49-F238E27FC236}">
                <a16:creationId xmlns:a16="http://schemas.microsoft.com/office/drawing/2014/main" id="{8A322EDF-73DF-47BE-9507-0B893EBB5D49}"/>
              </a:ext>
            </a:extLst>
          </p:cNvPr>
          <p:cNvSpPr>
            <a:spLocks noGrp="1"/>
          </p:cNvSpPr>
          <p:nvPr>
            <p:ph type="body" sz="quarter" idx="57" hasCustomPrompt="1"/>
          </p:nvPr>
        </p:nvSpPr>
        <p:spPr>
          <a:xfrm>
            <a:off x="1268319" y="3130520"/>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61" name="Text Placeholder 9">
            <a:extLst>
              <a:ext uri="{FF2B5EF4-FFF2-40B4-BE49-F238E27FC236}">
                <a16:creationId xmlns:a16="http://schemas.microsoft.com/office/drawing/2014/main" id="{E1A2BCD9-2FEE-4BED-B3C8-739BC053D3CC}"/>
              </a:ext>
            </a:extLst>
          </p:cNvPr>
          <p:cNvSpPr>
            <a:spLocks noGrp="1"/>
          </p:cNvSpPr>
          <p:nvPr>
            <p:ph type="body" sz="quarter" idx="58" hasCustomPrompt="1"/>
          </p:nvPr>
        </p:nvSpPr>
        <p:spPr>
          <a:xfrm>
            <a:off x="1271790" y="2716966"/>
            <a:ext cx="2554287" cy="186042"/>
          </a:xfrm>
        </p:spPr>
        <p:txBody>
          <a:bodyPr anchor="b">
            <a:normAutofit/>
          </a:bodyPr>
          <a:lstStyle>
            <a:lvl1pPr marL="0" indent="0">
              <a:lnSpc>
                <a:spcPct val="50000"/>
              </a:lnSpc>
              <a:buNone/>
              <a:defRPr sz="1100" b="1"/>
            </a:lvl1pPr>
          </a:lstStyle>
          <a:p>
            <a:pPr lvl="0"/>
            <a:r>
              <a:rPr lang="en-US"/>
              <a:t>Josh Sobil</a:t>
            </a:r>
          </a:p>
        </p:txBody>
      </p:sp>
      <p:sp>
        <p:nvSpPr>
          <p:cNvPr id="62" name="Text Placeholder 9">
            <a:extLst>
              <a:ext uri="{FF2B5EF4-FFF2-40B4-BE49-F238E27FC236}">
                <a16:creationId xmlns:a16="http://schemas.microsoft.com/office/drawing/2014/main" id="{BD907A63-4422-4F6A-9E9A-AA2EAF8A146C}"/>
              </a:ext>
            </a:extLst>
          </p:cNvPr>
          <p:cNvSpPr>
            <a:spLocks noGrp="1"/>
          </p:cNvSpPr>
          <p:nvPr>
            <p:ph type="body" sz="quarter" idx="59" hasCustomPrompt="1"/>
          </p:nvPr>
        </p:nvSpPr>
        <p:spPr>
          <a:xfrm>
            <a:off x="1271789" y="2916182"/>
            <a:ext cx="2554287" cy="208182"/>
          </a:xfrm>
        </p:spPr>
        <p:txBody>
          <a:bodyPr anchor="ctr">
            <a:normAutofit/>
          </a:bodyPr>
          <a:lstStyle>
            <a:lvl1pPr marL="0" indent="0">
              <a:buNone/>
              <a:defRPr sz="1000"/>
            </a:lvl1pPr>
          </a:lstStyle>
          <a:p>
            <a:pPr lvl="0"/>
            <a:r>
              <a:rPr lang="en-US"/>
              <a:t>Chief Commercial Officer</a:t>
            </a:r>
          </a:p>
        </p:txBody>
      </p:sp>
      <p:sp>
        <p:nvSpPr>
          <p:cNvPr id="63" name="Picture Placeholder 6">
            <a:extLst>
              <a:ext uri="{FF2B5EF4-FFF2-40B4-BE49-F238E27FC236}">
                <a16:creationId xmlns:a16="http://schemas.microsoft.com/office/drawing/2014/main" id="{A7E88FA5-37DB-4BC6-A2BD-E775A5C42817}"/>
              </a:ext>
            </a:extLst>
          </p:cNvPr>
          <p:cNvSpPr>
            <a:spLocks noGrp="1"/>
          </p:cNvSpPr>
          <p:nvPr>
            <p:ph type="pic" sz="quarter" idx="60"/>
          </p:nvPr>
        </p:nvSpPr>
        <p:spPr>
          <a:xfrm>
            <a:off x="4680769" y="1419411"/>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64" name="Text Placeholder 9">
            <a:extLst>
              <a:ext uri="{FF2B5EF4-FFF2-40B4-BE49-F238E27FC236}">
                <a16:creationId xmlns:a16="http://schemas.microsoft.com/office/drawing/2014/main" id="{27A6E1C2-EFFD-4AE5-B70B-3FF1ED38D70F}"/>
              </a:ext>
            </a:extLst>
          </p:cNvPr>
          <p:cNvSpPr>
            <a:spLocks noGrp="1"/>
          </p:cNvSpPr>
          <p:nvPr>
            <p:ph type="body" sz="quarter" idx="61" hasCustomPrompt="1"/>
          </p:nvPr>
        </p:nvSpPr>
        <p:spPr>
          <a:xfrm>
            <a:off x="5439236" y="1842812"/>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65" name="Text Placeholder 9">
            <a:extLst>
              <a:ext uri="{FF2B5EF4-FFF2-40B4-BE49-F238E27FC236}">
                <a16:creationId xmlns:a16="http://schemas.microsoft.com/office/drawing/2014/main" id="{034A8D4E-8B4E-457C-92D9-9F6254845DFE}"/>
              </a:ext>
            </a:extLst>
          </p:cNvPr>
          <p:cNvSpPr>
            <a:spLocks noGrp="1"/>
          </p:cNvSpPr>
          <p:nvPr>
            <p:ph type="body" sz="quarter" idx="62" hasCustomPrompt="1"/>
          </p:nvPr>
        </p:nvSpPr>
        <p:spPr>
          <a:xfrm>
            <a:off x="5442707" y="1429258"/>
            <a:ext cx="2554287" cy="186042"/>
          </a:xfrm>
        </p:spPr>
        <p:txBody>
          <a:bodyPr anchor="b">
            <a:normAutofit/>
          </a:bodyPr>
          <a:lstStyle>
            <a:lvl1pPr marL="0" indent="0">
              <a:lnSpc>
                <a:spcPct val="50000"/>
              </a:lnSpc>
              <a:buNone/>
              <a:defRPr sz="1100" b="1"/>
            </a:lvl1pPr>
          </a:lstStyle>
          <a:p>
            <a:pPr lvl="0"/>
            <a:r>
              <a:rPr lang="en-US"/>
              <a:t>John Meekison</a:t>
            </a:r>
          </a:p>
        </p:txBody>
      </p:sp>
      <p:sp>
        <p:nvSpPr>
          <p:cNvPr id="66" name="Text Placeholder 9">
            <a:extLst>
              <a:ext uri="{FF2B5EF4-FFF2-40B4-BE49-F238E27FC236}">
                <a16:creationId xmlns:a16="http://schemas.microsoft.com/office/drawing/2014/main" id="{57ECB9E0-332E-4500-893B-D4B5AC17724A}"/>
              </a:ext>
            </a:extLst>
          </p:cNvPr>
          <p:cNvSpPr>
            <a:spLocks noGrp="1"/>
          </p:cNvSpPr>
          <p:nvPr>
            <p:ph type="body" sz="quarter" idx="63" hasCustomPrompt="1"/>
          </p:nvPr>
        </p:nvSpPr>
        <p:spPr>
          <a:xfrm>
            <a:off x="5442706" y="1628474"/>
            <a:ext cx="2554287" cy="208182"/>
          </a:xfrm>
        </p:spPr>
        <p:txBody>
          <a:bodyPr anchor="ctr">
            <a:normAutofit/>
          </a:bodyPr>
          <a:lstStyle>
            <a:lvl1pPr marL="0" indent="0">
              <a:buNone/>
              <a:defRPr sz="1000"/>
            </a:lvl1pPr>
          </a:lstStyle>
          <a:p>
            <a:pPr lvl="0"/>
            <a:r>
              <a:rPr lang="en-US"/>
              <a:t>Chief Financial Officer</a:t>
            </a:r>
          </a:p>
        </p:txBody>
      </p:sp>
      <p:sp>
        <p:nvSpPr>
          <p:cNvPr id="67" name="Picture Placeholder 6">
            <a:extLst>
              <a:ext uri="{FF2B5EF4-FFF2-40B4-BE49-F238E27FC236}">
                <a16:creationId xmlns:a16="http://schemas.microsoft.com/office/drawing/2014/main" id="{9CAA0BFE-BFF0-4CB9-A6CA-5E2F918504DE}"/>
              </a:ext>
            </a:extLst>
          </p:cNvPr>
          <p:cNvSpPr>
            <a:spLocks noGrp="1"/>
          </p:cNvSpPr>
          <p:nvPr>
            <p:ph type="pic" sz="quarter" idx="64"/>
          </p:nvPr>
        </p:nvSpPr>
        <p:spPr>
          <a:xfrm>
            <a:off x="4679950" y="2697272"/>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68" name="Text Placeholder 9">
            <a:extLst>
              <a:ext uri="{FF2B5EF4-FFF2-40B4-BE49-F238E27FC236}">
                <a16:creationId xmlns:a16="http://schemas.microsoft.com/office/drawing/2014/main" id="{39B13D05-DBEB-42C9-A02B-7FE436445E21}"/>
              </a:ext>
            </a:extLst>
          </p:cNvPr>
          <p:cNvSpPr>
            <a:spLocks noGrp="1"/>
          </p:cNvSpPr>
          <p:nvPr>
            <p:ph type="body" sz="quarter" idx="65" hasCustomPrompt="1"/>
          </p:nvPr>
        </p:nvSpPr>
        <p:spPr>
          <a:xfrm>
            <a:off x="5438417" y="3120673"/>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69" name="Text Placeholder 9">
            <a:extLst>
              <a:ext uri="{FF2B5EF4-FFF2-40B4-BE49-F238E27FC236}">
                <a16:creationId xmlns:a16="http://schemas.microsoft.com/office/drawing/2014/main" id="{A236A1E5-DF0F-4DA0-B0AB-5AA189C0B2AB}"/>
              </a:ext>
            </a:extLst>
          </p:cNvPr>
          <p:cNvSpPr>
            <a:spLocks noGrp="1"/>
          </p:cNvSpPr>
          <p:nvPr>
            <p:ph type="body" sz="quarter" idx="66" hasCustomPrompt="1"/>
          </p:nvPr>
        </p:nvSpPr>
        <p:spPr>
          <a:xfrm>
            <a:off x="5441888" y="2707119"/>
            <a:ext cx="2554287" cy="186042"/>
          </a:xfrm>
        </p:spPr>
        <p:txBody>
          <a:bodyPr anchor="b">
            <a:normAutofit/>
          </a:bodyPr>
          <a:lstStyle>
            <a:lvl1pPr marL="0" indent="0">
              <a:lnSpc>
                <a:spcPct val="50000"/>
              </a:lnSpc>
              <a:buNone/>
              <a:defRPr sz="1100" b="1"/>
            </a:lvl1pPr>
          </a:lstStyle>
          <a:p>
            <a:pPr lvl="0"/>
            <a:r>
              <a:rPr lang="en-US"/>
              <a:t>Richard Meaux</a:t>
            </a:r>
          </a:p>
        </p:txBody>
      </p:sp>
      <p:sp>
        <p:nvSpPr>
          <p:cNvPr id="70" name="Text Placeholder 9">
            <a:extLst>
              <a:ext uri="{FF2B5EF4-FFF2-40B4-BE49-F238E27FC236}">
                <a16:creationId xmlns:a16="http://schemas.microsoft.com/office/drawing/2014/main" id="{7E40698C-C3FC-4CFE-9C0F-CBCFCF4EA504}"/>
              </a:ext>
            </a:extLst>
          </p:cNvPr>
          <p:cNvSpPr>
            <a:spLocks noGrp="1"/>
          </p:cNvSpPr>
          <p:nvPr>
            <p:ph type="body" sz="quarter" idx="67" hasCustomPrompt="1"/>
          </p:nvPr>
        </p:nvSpPr>
        <p:spPr>
          <a:xfrm>
            <a:off x="5441887" y="2906335"/>
            <a:ext cx="2554287" cy="208182"/>
          </a:xfrm>
        </p:spPr>
        <p:txBody>
          <a:bodyPr anchor="ctr">
            <a:normAutofit/>
          </a:bodyPr>
          <a:lstStyle>
            <a:lvl1pPr marL="0" indent="0">
              <a:buNone/>
              <a:defRPr sz="1000"/>
            </a:lvl1pPr>
          </a:lstStyle>
          <a:p>
            <a:pPr lvl="0"/>
            <a:r>
              <a:rPr lang="en-US"/>
              <a:t>Chief Marketing Officer</a:t>
            </a:r>
          </a:p>
        </p:txBody>
      </p:sp>
    </p:spTree>
    <p:extLst>
      <p:ext uri="{BB962C8B-B14F-4D97-AF65-F5344CB8AC3E}">
        <p14:creationId xmlns:p14="http://schemas.microsoft.com/office/powerpoint/2010/main" val="3107894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of Directors">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E9EB22AA-9C25-48D5-A2B3-E7794BBC81E5}"/>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hasCustomPrompt="1"/>
          </p:nvPr>
        </p:nvSpPr>
        <p:spPr/>
        <p:txBody>
          <a:bodyPr/>
          <a:lstStyle>
            <a:lvl1pPr>
              <a:defRPr/>
            </a:lvl1pPr>
          </a:lstStyle>
          <a:p>
            <a:r>
              <a:rPr lang="en-US"/>
              <a:t>Board of Directors</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10671" y="1429258"/>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2" name="Text Placeholder 9">
            <a:extLst>
              <a:ext uri="{FF2B5EF4-FFF2-40B4-BE49-F238E27FC236}">
                <a16:creationId xmlns:a16="http://schemas.microsoft.com/office/drawing/2014/main" id="{A8EBA7F4-046F-4B29-85BE-971994207293}"/>
              </a:ext>
            </a:extLst>
          </p:cNvPr>
          <p:cNvSpPr>
            <a:spLocks noGrp="1"/>
          </p:cNvSpPr>
          <p:nvPr>
            <p:ph type="body" sz="quarter" idx="34" hasCustomPrompt="1"/>
          </p:nvPr>
        </p:nvSpPr>
        <p:spPr>
          <a:xfrm>
            <a:off x="1269138" y="1852659"/>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33" name="Text Placeholder 9">
            <a:extLst>
              <a:ext uri="{FF2B5EF4-FFF2-40B4-BE49-F238E27FC236}">
                <a16:creationId xmlns:a16="http://schemas.microsoft.com/office/drawing/2014/main" id="{4A672A45-7447-424E-87D5-0C434DB58025}"/>
              </a:ext>
            </a:extLst>
          </p:cNvPr>
          <p:cNvSpPr>
            <a:spLocks noGrp="1"/>
          </p:cNvSpPr>
          <p:nvPr>
            <p:ph type="body" sz="quarter" idx="35" hasCustomPrompt="1"/>
          </p:nvPr>
        </p:nvSpPr>
        <p:spPr>
          <a:xfrm>
            <a:off x="1272609" y="1439105"/>
            <a:ext cx="2554287" cy="186042"/>
          </a:xfrm>
        </p:spPr>
        <p:txBody>
          <a:bodyPr anchor="b">
            <a:normAutofit/>
          </a:bodyPr>
          <a:lstStyle>
            <a:lvl1pPr marL="0" indent="0">
              <a:lnSpc>
                <a:spcPct val="50000"/>
              </a:lnSpc>
              <a:buNone/>
              <a:defRPr sz="1100" b="1"/>
            </a:lvl1pPr>
          </a:lstStyle>
          <a:p>
            <a:pPr lvl="0"/>
            <a:r>
              <a:rPr lang="en-US"/>
              <a:t>Sue Ozdemir</a:t>
            </a:r>
          </a:p>
        </p:txBody>
      </p:sp>
      <p:sp>
        <p:nvSpPr>
          <p:cNvPr id="34" name="Text Placeholder 9">
            <a:extLst>
              <a:ext uri="{FF2B5EF4-FFF2-40B4-BE49-F238E27FC236}">
                <a16:creationId xmlns:a16="http://schemas.microsoft.com/office/drawing/2014/main" id="{1D282DEF-946B-4B33-8087-89BE3693C1E1}"/>
              </a:ext>
            </a:extLst>
          </p:cNvPr>
          <p:cNvSpPr>
            <a:spLocks noGrp="1"/>
          </p:cNvSpPr>
          <p:nvPr>
            <p:ph type="body" sz="quarter" idx="36" hasCustomPrompt="1"/>
          </p:nvPr>
        </p:nvSpPr>
        <p:spPr>
          <a:xfrm>
            <a:off x="1272608" y="1638321"/>
            <a:ext cx="2554287" cy="208182"/>
          </a:xfrm>
        </p:spPr>
        <p:txBody>
          <a:bodyPr anchor="ctr">
            <a:normAutofit/>
          </a:bodyPr>
          <a:lstStyle>
            <a:lvl1pPr marL="0" indent="0">
              <a:buNone/>
              <a:defRPr sz="1000"/>
            </a:lvl1pPr>
          </a:lstStyle>
          <a:p>
            <a:pPr lvl="0"/>
            <a:r>
              <a:rPr lang="en-US"/>
              <a:t>Chief Executive Officer</a:t>
            </a:r>
          </a:p>
        </p:txBody>
      </p:sp>
      <p:sp>
        <p:nvSpPr>
          <p:cNvPr id="3" name="Footer Placeholder 2">
            <a:extLst>
              <a:ext uri="{FF2B5EF4-FFF2-40B4-BE49-F238E27FC236}">
                <a16:creationId xmlns:a16="http://schemas.microsoft.com/office/drawing/2014/main" id="{AD04D5D7-183F-47A8-8464-1B0F657EF59E}"/>
              </a:ext>
            </a:extLst>
          </p:cNvPr>
          <p:cNvSpPr>
            <a:spLocks noGrp="1"/>
          </p:cNvSpPr>
          <p:nvPr>
            <p:ph type="ftr" sz="quarter" idx="42"/>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C5B0DEF-BF87-4DB7-A5DF-CBF46DBA3848}"/>
              </a:ext>
            </a:extLst>
          </p:cNvPr>
          <p:cNvSpPr>
            <a:spLocks noGrp="1"/>
          </p:cNvSpPr>
          <p:nvPr>
            <p:ph type="sldNum" sz="quarter" idx="43"/>
          </p:nvPr>
        </p:nvSpPr>
        <p:spPr/>
        <p:txBody>
          <a:bodyPr/>
          <a:lstStyle/>
          <a:p>
            <a:fld id="{D6C40F4D-2429-4CB2-833C-6D2BDE35DAA2}" type="slidenum">
              <a:rPr lang="en-CA" smtClean="0"/>
              <a:pPr/>
              <a:t>‹#›</a:t>
            </a:fld>
            <a:endParaRPr lang="en-CA"/>
          </a:p>
        </p:txBody>
      </p:sp>
      <p:sp>
        <p:nvSpPr>
          <p:cNvPr id="26" name="Picture Placeholder 6">
            <a:extLst>
              <a:ext uri="{FF2B5EF4-FFF2-40B4-BE49-F238E27FC236}">
                <a16:creationId xmlns:a16="http://schemas.microsoft.com/office/drawing/2014/main" id="{E829451E-715C-4103-B094-EDED31F16D67}"/>
              </a:ext>
            </a:extLst>
          </p:cNvPr>
          <p:cNvSpPr>
            <a:spLocks noGrp="1"/>
          </p:cNvSpPr>
          <p:nvPr>
            <p:ph type="pic" sz="quarter" idx="44"/>
          </p:nvPr>
        </p:nvSpPr>
        <p:spPr>
          <a:xfrm>
            <a:off x="513952" y="2315862"/>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27" name="Text Placeholder 9">
            <a:extLst>
              <a:ext uri="{FF2B5EF4-FFF2-40B4-BE49-F238E27FC236}">
                <a16:creationId xmlns:a16="http://schemas.microsoft.com/office/drawing/2014/main" id="{F0DF91B4-D995-4D06-9448-5E4B4BF28FB5}"/>
              </a:ext>
            </a:extLst>
          </p:cNvPr>
          <p:cNvSpPr>
            <a:spLocks noGrp="1"/>
          </p:cNvSpPr>
          <p:nvPr>
            <p:ph type="body" sz="quarter" idx="45" hasCustomPrompt="1"/>
          </p:nvPr>
        </p:nvSpPr>
        <p:spPr>
          <a:xfrm>
            <a:off x="1272419" y="2739263"/>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28" name="Text Placeholder 9">
            <a:extLst>
              <a:ext uri="{FF2B5EF4-FFF2-40B4-BE49-F238E27FC236}">
                <a16:creationId xmlns:a16="http://schemas.microsoft.com/office/drawing/2014/main" id="{161E02A9-BD8E-462E-8589-AAD9D72C2234}"/>
              </a:ext>
            </a:extLst>
          </p:cNvPr>
          <p:cNvSpPr>
            <a:spLocks noGrp="1"/>
          </p:cNvSpPr>
          <p:nvPr>
            <p:ph type="body" sz="quarter" idx="46" hasCustomPrompt="1"/>
          </p:nvPr>
        </p:nvSpPr>
        <p:spPr>
          <a:xfrm>
            <a:off x="1275890" y="2325709"/>
            <a:ext cx="2554287" cy="186042"/>
          </a:xfrm>
        </p:spPr>
        <p:txBody>
          <a:bodyPr anchor="b">
            <a:normAutofit/>
          </a:bodyPr>
          <a:lstStyle>
            <a:lvl1pPr marL="0" indent="0">
              <a:lnSpc>
                <a:spcPct val="50000"/>
              </a:lnSpc>
              <a:buNone/>
              <a:defRPr sz="1100" b="1"/>
            </a:lvl1pPr>
          </a:lstStyle>
          <a:p>
            <a:pPr lvl="0"/>
            <a:r>
              <a:rPr lang="en-US"/>
              <a:t>Sue Ozdemir</a:t>
            </a:r>
          </a:p>
        </p:txBody>
      </p:sp>
      <p:sp>
        <p:nvSpPr>
          <p:cNvPr id="29" name="Text Placeholder 9">
            <a:extLst>
              <a:ext uri="{FF2B5EF4-FFF2-40B4-BE49-F238E27FC236}">
                <a16:creationId xmlns:a16="http://schemas.microsoft.com/office/drawing/2014/main" id="{CF0AB9F9-5AF0-43ED-8F6A-FD46884EF5C4}"/>
              </a:ext>
            </a:extLst>
          </p:cNvPr>
          <p:cNvSpPr>
            <a:spLocks noGrp="1"/>
          </p:cNvSpPr>
          <p:nvPr>
            <p:ph type="body" sz="quarter" idx="47" hasCustomPrompt="1"/>
          </p:nvPr>
        </p:nvSpPr>
        <p:spPr>
          <a:xfrm>
            <a:off x="1275889" y="2524925"/>
            <a:ext cx="2554287" cy="208182"/>
          </a:xfrm>
        </p:spPr>
        <p:txBody>
          <a:bodyPr anchor="ctr">
            <a:normAutofit/>
          </a:bodyPr>
          <a:lstStyle>
            <a:lvl1pPr marL="0" indent="0">
              <a:buNone/>
              <a:defRPr sz="1000"/>
            </a:lvl1pPr>
          </a:lstStyle>
          <a:p>
            <a:pPr lvl="0"/>
            <a:r>
              <a:rPr lang="en-US"/>
              <a:t>Strategic Advisor, Director</a:t>
            </a:r>
          </a:p>
        </p:txBody>
      </p:sp>
      <p:sp>
        <p:nvSpPr>
          <p:cNvPr id="30" name="Picture Placeholder 6">
            <a:extLst>
              <a:ext uri="{FF2B5EF4-FFF2-40B4-BE49-F238E27FC236}">
                <a16:creationId xmlns:a16="http://schemas.microsoft.com/office/drawing/2014/main" id="{4E672F1C-1A5A-405E-B4D8-C70CA474395C}"/>
              </a:ext>
            </a:extLst>
          </p:cNvPr>
          <p:cNvSpPr>
            <a:spLocks noGrp="1"/>
          </p:cNvSpPr>
          <p:nvPr>
            <p:ph type="pic" sz="quarter" idx="48"/>
          </p:nvPr>
        </p:nvSpPr>
        <p:spPr>
          <a:xfrm>
            <a:off x="513951" y="4102330"/>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1" name="Text Placeholder 9">
            <a:extLst>
              <a:ext uri="{FF2B5EF4-FFF2-40B4-BE49-F238E27FC236}">
                <a16:creationId xmlns:a16="http://schemas.microsoft.com/office/drawing/2014/main" id="{4D2444C8-52F0-4119-83EF-B1CF8E033BF2}"/>
              </a:ext>
            </a:extLst>
          </p:cNvPr>
          <p:cNvSpPr>
            <a:spLocks noGrp="1"/>
          </p:cNvSpPr>
          <p:nvPr>
            <p:ph type="body" sz="quarter" idx="49" hasCustomPrompt="1"/>
          </p:nvPr>
        </p:nvSpPr>
        <p:spPr>
          <a:xfrm>
            <a:off x="1272418" y="4525731"/>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35" name="Text Placeholder 9">
            <a:extLst>
              <a:ext uri="{FF2B5EF4-FFF2-40B4-BE49-F238E27FC236}">
                <a16:creationId xmlns:a16="http://schemas.microsoft.com/office/drawing/2014/main" id="{FDE0E862-EA00-4108-87DE-DD440A6DA199}"/>
              </a:ext>
            </a:extLst>
          </p:cNvPr>
          <p:cNvSpPr>
            <a:spLocks noGrp="1"/>
          </p:cNvSpPr>
          <p:nvPr>
            <p:ph type="body" sz="quarter" idx="50" hasCustomPrompt="1"/>
          </p:nvPr>
        </p:nvSpPr>
        <p:spPr>
          <a:xfrm>
            <a:off x="1275889" y="4112177"/>
            <a:ext cx="2554287" cy="186042"/>
          </a:xfrm>
        </p:spPr>
        <p:txBody>
          <a:bodyPr anchor="b">
            <a:normAutofit/>
          </a:bodyPr>
          <a:lstStyle>
            <a:lvl1pPr marL="0" indent="0">
              <a:lnSpc>
                <a:spcPct val="50000"/>
              </a:lnSpc>
              <a:buNone/>
              <a:defRPr sz="1100" b="1"/>
            </a:lvl1pPr>
          </a:lstStyle>
          <a:p>
            <a:pPr lvl="0"/>
            <a:r>
              <a:rPr lang="en-US"/>
              <a:t>Daniel </a:t>
            </a:r>
            <a:r>
              <a:rPr lang="en-US" err="1"/>
              <a:t>McGahn</a:t>
            </a:r>
            <a:endParaRPr lang="en-US"/>
          </a:p>
        </p:txBody>
      </p:sp>
      <p:sp>
        <p:nvSpPr>
          <p:cNvPr id="36" name="Text Placeholder 9">
            <a:extLst>
              <a:ext uri="{FF2B5EF4-FFF2-40B4-BE49-F238E27FC236}">
                <a16:creationId xmlns:a16="http://schemas.microsoft.com/office/drawing/2014/main" id="{A48D0937-686B-4E46-8285-1AE6CC3D35D2}"/>
              </a:ext>
            </a:extLst>
          </p:cNvPr>
          <p:cNvSpPr>
            <a:spLocks noGrp="1"/>
          </p:cNvSpPr>
          <p:nvPr>
            <p:ph type="body" sz="quarter" idx="51" hasCustomPrompt="1"/>
          </p:nvPr>
        </p:nvSpPr>
        <p:spPr>
          <a:xfrm>
            <a:off x="1275888" y="4311393"/>
            <a:ext cx="2554287" cy="208182"/>
          </a:xfrm>
        </p:spPr>
        <p:txBody>
          <a:bodyPr anchor="ctr">
            <a:normAutofit/>
          </a:bodyPr>
          <a:lstStyle>
            <a:lvl1pPr marL="0" indent="0">
              <a:buNone/>
              <a:defRPr sz="1000"/>
            </a:lvl1pPr>
          </a:lstStyle>
          <a:p>
            <a:pPr lvl="0"/>
            <a:r>
              <a:rPr lang="en-US"/>
              <a:t>Director</a:t>
            </a:r>
          </a:p>
        </p:txBody>
      </p:sp>
      <p:sp>
        <p:nvSpPr>
          <p:cNvPr id="37" name="Picture Placeholder 6">
            <a:extLst>
              <a:ext uri="{FF2B5EF4-FFF2-40B4-BE49-F238E27FC236}">
                <a16:creationId xmlns:a16="http://schemas.microsoft.com/office/drawing/2014/main" id="{6C6AA900-491E-4118-BAAB-A0FF2655A26B}"/>
              </a:ext>
            </a:extLst>
          </p:cNvPr>
          <p:cNvSpPr>
            <a:spLocks noGrp="1"/>
          </p:cNvSpPr>
          <p:nvPr>
            <p:ph type="pic" sz="quarter" idx="52"/>
          </p:nvPr>
        </p:nvSpPr>
        <p:spPr>
          <a:xfrm>
            <a:off x="510671" y="3216338"/>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8" name="Text Placeholder 9">
            <a:extLst>
              <a:ext uri="{FF2B5EF4-FFF2-40B4-BE49-F238E27FC236}">
                <a16:creationId xmlns:a16="http://schemas.microsoft.com/office/drawing/2014/main" id="{2CBDD436-BFDF-4B90-B6DE-16FBE52C0B59}"/>
              </a:ext>
            </a:extLst>
          </p:cNvPr>
          <p:cNvSpPr>
            <a:spLocks noGrp="1"/>
          </p:cNvSpPr>
          <p:nvPr>
            <p:ph type="body" sz="quarter" idx="53" hasCustomPrompt="1"/>
          </p:nvPr>
        </p:nvSpPr>
        <p:spPr>
          <a:xfrm>
            <a:off x="1269138" y="3639739"/>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39" name="Text Placeholder 9">
            <a:extLst>
              <a:ext uri="{FF2B5EF4-FFF2-40B4-BE49-F238E27FC236}">
                <a16:creationId xmlns:a16="http://schemas.microsoft.com/office/drawing/2014/main" id="{743ED8E9-EF66-4ABF-B0BE-42A6C19790EA}"/>
              </a:ext>
            </a:extLst>
          </p:cNvPr>
          <p:cNvSpPr>
            <a:spLocks noGrp="1"/>
          </p:cNvSpPr>
          <p:nvPr>
            <p:ph type="body" sz="quarter" idx="54" hasCustomPrompt="1"/>
          </p:nvPr>
        </p:nvSpPr>
        <p:spPr>
          <a:xfrm>
            <a:off x="1272609" y="3226185"/>
            <a:ext cx="2554287" cy="186042"/>
          </a:xfrm>
        </p:spPr>
        <p:txBody>
          <a:bodyPr anchor="b">
            <a:normAutofit/>
          </a:bodyPr>
          <a:lstStyle>
            <a:lvl1pPr marL="0" indent="0">
              <a:lnSpc>
                <a:spcPct val="50000"/>
              </a:lnSpc>
              <a:buNone/>
              <a:defRPr sz="1100" b="1"/>
            </a:lvl1pPr>
          </a:lstStyle>
          <a:p>
            <a:pPr lvl="0"/>
            <a:r>
              <a:rPr lang="en-US"/>
              <a:t>Frank </a:t>
            </a:r>
            <a:r>
              <a:rPr lang="en-US" err="1"/>
              <a:t>Borowicz</a:t>
            </a:r>
            <a:endParaRPr lang="en-US"/>
          </a:p>
        </p:txBody>
      </p:sp>
      <p:sp>
        <p:nvSpPr>
          <p:cNvPr id="40" name="Text Placeholder 9">
            <a:extLst>
              <a:ext uri="{FF2B5EF4-FFF2-40B4-BE49-F238E27FC236}">
                <a16:creationId xmlns:a16="http://schemas.microsoft.com/office/drawing/2014/main" id="{66E1B231-F10E-413B-B97D-0F9C0ADE2F7F}"/>
              </a:ext>
            </a:extLst>
          </p:cNvPr>
          <p:cNvSpPr>
            <a:spLocks noGrp="1"/>
          </p:cNvSpPr>
          <p:nvPr>
            <p:ph type="body" sz="quarter" idx="55" hasCustomPrompt="1"/>
          </p:nvPr>
        </p:nvSpPr>
        <p:spPr>
          <a:xfrm>
            <a:off x="1272608" y="3425401"/>
            <a:ext cx="2554287" cy="208182"/>
          </a:xfrm>
        </p:spPr>
        <p:txBody>
          <a:bodyPr anchor="ctr">
            <a:normAutofit/>
          </a:bodyPr>
          <a:lstStyle>
            <a:lvl1pPr marL="0" indent="0">
              <a:buNone/>
              <a:defRPr sz="1000"/>
            </a:lvl1pPr>
          </a:lstStyle>
          <a:p>
            <a:pPr lvl="0"/>
            <a:r>
              <a:rPr lang="en-US"/>
              <a:t>QC, Director</a:t>
            </a:r>
          </a:p>
        </p:txBody>
      </p:sp>
      <p:sp>
        <p:nvSpPr>
          <p:cNvPr id="41" name="Picture Placeholder 6">
            <a:extLst>
              <a:ext uri="{FF2B5EF4-FFF2-40B4-BE49-F238E27FC236}">
                <a16:creationId xmlns:a16="http://schemas.microsoft.com/office/drawing/2014/main" id="{DC9C5D30-F976-4BEF-9B7C-1A7000BC192F}"/>
              </a:ext>
            </a:extLst>
          </p:cNvPr>
          <p:cNvSpPr>
            <a:spLocks noGrp="1"/>
          </p:cNvSpPr>
          <p:nvPr>
            <p:ph type="pic" sz="quarter" idx="56"/>
          </p:nvPr>
        </p:nvSpPr>
        <p:spPr>
          <a:xfrm>
            <a:off x="4691552" y="1430093"/>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42" name="Text Placeholder 9">
            <a:extLst>
              <a:ext uri="{FF2B5EF4-FFF2-40B4-BE49-F238E27FC236}">
                <a16:creationId xmlns:a16="http://schemas.microsoft.com/office/drawing/2014/main" id="{2EF9C78E-B77E-4DA9-98F6-06DA72783BEA}"/>
              </a:ext>
            </a:extLst>
          </p:cNvPr>
          <p:cNvSpPr>
            <a:spLocks noGrp="1"/>
          </p:cNvSpPr>
          <p:nvPr>
            <p:ph type="body" sz="quarter" idx="57" hasCustomPrompt="1"/>
          </p:nvPr>
        </p:nvSpPr>
        <p:spPr>
          <a:xfrm>
            <a:off x="5450019" y="1853494"/>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43" name="Text Placeholder 9">
            <a:extLst>
              <a:ext uri="{FF2B5EF4-FFF2-40B4-BE49-F238E27FC236}">
                <a16:creationId xmlns:a16="http://schemas.microsoft.com/office/drawing/2014/main" id="{6ED6ED08-F82C-434F-A4E3-59A766020490}"/>
              </a:ext>
            </a:extLst>
          </p:cNvPr>
          <p:cNvSpPr>
            <a:spLocks noGrp="1"/>
          </p:cNvSpPr>
          <p:nvPr>
            <p:ph type="body" sz="quarter" idx="58" hasCustomPrompt="1"/>
          </p:nvPr>
        </p:nvSpPr>
        <p:spPr>
          <a:xfrm>
            <a:off x="5453490" y="1439940"/>
            <a:ext cx="2554287" cy="186042"/>
          </a:xfrm>
        </p:spPr>
        <p:txBody>
          <a:bodyPr anchor="b">
            <a:normAutofit/>
          </a:bodyPr>
          <a:lstStyle>
            <a:lvl1pPr marL="0" indent="0">
              <a:lnSpc>
                <a:spcPct val="50000"/>
              </a:lnSpc>
              <a:buNone/>
              <a:defRPr sz="1100" b="1"/>
            </a:lvl1pPr>
          </a:lstStyle>
          <a:p>
            <a:pPr lvl="0"/>
            <a:r>
              <a:rPr lang="en-US"/>
              <a:t>Mark </a:t>
            </a:r>
            <a:r>
              <a:rPr lang="en-US" err="1"/>
              <a:t>Godsy</a:t>
            </a:r>
            <a:endParaRPr lang="en-US"/>
          </a:p>
        </p:txBody>
      </p:sp>
      <p:sp>
        <p:nvSpPr>
          <p:cNvPr id="44" name="Text Placeholder 9">
            <a:extLst>
              <a:ext uri="{FF2B5EF4-FFF2-40B4-BE49-F238E27FC236}">
                <a16:creationId xmlns:a16="http://schemas.microsoft.com/office/drawing/2014/main" id="{E33A0D3F-12AF-41AD-810D-A0987308560A}"/>
              </a:ext>
            </a:extLst>
          </p:cNvPr>
          <p:cNvSpPr>
            <a:spLocks noGrp="1"/>
          </p:cNvSpPr>
          <p:nvPr>
            <p:ph type="body" sz="quarter" idx="59" hasCustomPrompt="1"/>
          </p:nvPr>
        </p:nvSpPr>
        <p:spPr>
          <a:xfrm>
            <a:off x="5453489" y="1639156"/>
            <a:ext cx="2554287" cy="208182"/>
          </a:xfrm>
        </p:spPr>
        <p:txBody>
          <a:bodyPr anchor="ctr">
            <a:normAutofit/>
          </a:bodyPr>
          <a:lstStyle>
            <a:lvl1pPr marL="0" indent="0">
              <a:buNone/>
              <a:defRPr sz="1000"/>
            </a:lvl1pPr>
          </a:lstStyle>
          <a:p>
            <a:pPr lvl="0"/>
            <a:r>
              <a:rPr lang="en-US"/>
              <a:t>Executive </a:t>
            </a:r>
            <a:r>
              <a:rPr lang="en-US" err="1"/>
              <a:t>Chariman</a:t>
            </a:r>
            <a:endParaRPr lang="en-US"/>
          </a:p>
        </p:txBody>
      </p:sp>
      <p:sp>
        <p:nvSpPr>
          <p:cNvPr id="45" name="Picture Placeholder 6">
            <a:extLst>
              <a:ext uri="{FF2B5EF4-FFF2-40B4-BE49-F238E27FC236}">
                <a16:creationId xmlns:a16="http://schemas.microsoft.com/office/drawing/2014/main" id="{3A332B6C-5323-4DE5-9CEC-1C873E8EFA07}"/>
              </a:ext>
            </a:extLst>
          </p:cNvPr>
          <p:cNvSpPr>
            <a:spLocks noGrp="1"/>
          </p:cNvSpPr>
          <p:nvPr>
            <p:ph type="pic" sz="quarter" idx="60"/>
          </p:nvPr>
        </p:nvSpPr>
        <p:spPr>
          <a:xfrm>
            <a:off x="4694833" y="2316697"/>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46" name="Text Placeholder 9">
            <a:extLst>
              <a:ext uri="{FF2B5EF4-FFF2-40B4-BE49-F238E27FC236}">
                <a16:creationId xmlns:a16="http://schemas.microsoft.com/office/drawing/2014/main" id="{9245DA39-CC78-425C-AF39-B66318B36513}"/>
              </a:ext>
            </a:extLst>
          </p:cNvPr>
          <p:cNvSpPr>
            <a:spLocks noGrp="1"/>
          </p:cNvSpPr>
          <p:nvPr>
            <p:ph type="body" sz="quarter" idx="61" hasCustomPrompt="1"/>
          </p:nvPr>
        </p:nvSpPr>
        <p:spPr>
          <a:xfrm>
            <a:off x="5453300" y="2740098"/>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47" name="Text Placeholder 9">
            <a:extLst>
              <a:ext uri="{FF2B5EF4-FFF2-40B4-BE49-F238E27FC236}">
                <a16:creationId xmlns:a16="http://schemas.microsoft.com/office/drawing/2014/main" id="{77A4E98F-625F-434E-9A12-6154D8AA5F60}"/>
              </a:ext>
            </a:extLst>
          </p:cNvPr>
          <p:cNvSpPr>
            <a:spLocks noGrp="1"/>
          </p:cNvSpPr>
          <p:nvPr>
            <p:ph type="body" sz="quarter" idx="62" hasCustomPrompt="1"/>
          </p:nvPr>
        </p:nvSpPr>
        <p:spPr>
          <a:xfrm>
            <a:off x="5456771" y="2326544"/>
            <a:ext cx="2554287" cy="186042"/>
          </a:xfrm>
        </p:spPr>
        <p:txBody>
          <a:bodyPr anchor="b">
            <a:normAutofit/>
          </a:bodyPr>
          <a:lstStyle>
            <a:lvl1pPr marL="0" indent="0">
              <a:lnSpc>
                <a:spcPct val="50000"/>
              </a:lnSpc>
              <a:buNone/>
              <a:defRPr sz="1100" b="1"/>
            </a:lvl1pPr>
          </a:lstStyle>
          <a:p>
            <a:pPr lvl="0"/>
            <a:r>
              <a:rPr lang="en-US"/>
              <a:t>Sue Ozdemir</a:t>
            </a:r>
          </a:p>
        </p:txBody>
      </p:sp>
      <p:sp>
        <p:nvSpPr>
          <p:cNvPr id="48" name="Text Placeholder 9">
            <a:extLst>
              <a:ext uri="{FF2B5EF4-FFF2-40B4-BE49-F238E27FC236}">
                <a16:creationId xmlns:a16="http://schemas.microsoft.com/office/drawing/2014/main" id="{274BAC01-F43C-498F-A96B-B3A31CA55D40}"/>
              </a:ext>
            </a:extLst>
          </p:cNvPr>
          <p:cNvSpPr>
            <a:spLocks noGrp="1"/>
          </p:cNvSpPr>
          <p:nvPr>
            <p:ph type="body" sz="quarter" idx="63" hasCustomPrompt="1"/>
          </p:nvPr>
        </p:nvSpPr>
        <p:spPr>
          <a:xfrm>
            <a:off x="5456770" y="2525760"/>
            <a:ext cx="2554287" cy="208182"/>
          </a:xfrm>
        </p:spPr>
        <p:txBody>
          <a:bodyPr anchor="ctr">
            <a:normAutofit/>
          </a:bodyPr>
          <a:lstStyle>
            <a:lvl1pPr marL="0" indent="0">
              <a:buNone/>
              <a:defRPr sz="1000"/>
            </a:lvl1pPr>
          </a:lstStyle>
          <a:p>
            <a:pPr lvl="0"/>
            <a:r>
              <a:rPr lang="en-US"/>
              <a:t>Director</a:t>
            </a:r>
          </a:p>
        </p:txBody>
      </p:sp>
      <p:sp>
        <p:nvSpPr>
          <p:cNvPr id="49" name="Picture Placeholder 6">
            <a:extLst>
              <a:ext uri="{FF2B5EF4-FFF2-40B4-BE49-F238E27FC236}">
                <a16:creationId xmlns:a16="http://schemas.microsoft.com/office/drawing/2014/main" id="{ACDE19DA-8204-4ED0-A695-9A6BE699777D}"/>
              </a:ext>
            </a:extLst>
          </p:cNvPr>
          <p:cNvSpPr>
            <a:spLocks noGrp="1"/>
          </p:cNvSpPr>
          <p:nvPr>
            <p:ph type="pic" sz="quarter" idx="64"/>
          </p:nvPr>
        </p:nvSpPr>
        <p:spPr>
          <a:xfrm>
            <a:off x="4694832" y="4103165"/>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50" name="Text Placeholder 9">
            <a:extLst>
              <a:ext uri="{FF2B5EF4-FFF2-40B4-BE49-F238E27FC236}">
                <a16:creationId xmlns:a16="http://schemas.microsoft.com/office/drawing/2014/main" id="{00788557-C7B3-4335-890B-75C6580C1538}"/>
              </a:ext>
            </a:extLst>
          </p:cNvPr>
          <p:cNvSpPr>
            <a:spLocks noGrp="1"/>
          </p:cNvSpPr>
          <p:nvPr>
            <p:ph type="body" sz="quarter" idx="65" hasCustomPrompt="1"/>
          </p:nvPr>
        </p:nvSpPr>
        <p:spPr>
          <a:xfrm>
            <a:off x="5453299" y="4526566"/>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51" name="Text Placeholder 9">
            <a:extLst>
              <a:ext uri="{FF2B5EF4-FFF2-40B4-BE49-F238E27FC236}">
                <a16:creationId xmlns:a16="http://schemas.microsoft.com/office/drawing/2014/main" id="{6D702434-CA2E-42C1-A091-03F9FD63765E}"/>
              </a:ext>
            </a:extLst>
          </p:cNvPr>
          <p:cNvSpPr>
            <a:spLocks noGrp="1"/>
          </p:cNvSpPr>
          <p:nvPr>
            <p:ph type="body" sz="quarter" idx="66" hasCustomPrompt="1"/>
          </p:nvPr>
        </p:nvSpPr>
        <p:spPr>
          <a:xfrm>
            <a:off x="5456770" y="4113012"/>
            <a:ext cx="2554287" cy="186042"/>
          </a:xfrm>
        </p:spPr>
        <p:txBody>
          <a:bodyPr anchor="b">
            <a:normAutofit/>
          </a:bodyPr>
          <a:lstStyle>
            <a:lvl1pPr marL="0" indent="0">
              <a:lnSpc>
                <a:spcPct val="50000"/>
              </a:lnSpc>
              <a:buNone/>
              <a:defRPr sz="1100" b="1"/>
            </a:lvl1pPr>
          </a:lstStyle>
          <a:p>
            <a:pPr lvl="0"/>
            <a:r>
              <a:rPr lang="en-US"/>
              <a:t>Terence </a:t>
            </a:r>
            <a:r>
              <a:rPr lang="en-US" err="1"/>
              <a:t>Johnsson</a:t>
            </a:r>
            <a:endParaRPr lang="en-US"/>
          </a:p>
        </p:txBody>
      </p:sp>
      <p:sp>
        <p:nvSpPr>
          <p:cNvPr id="52" name="Text Placeholder 9">
            <a:extLst>
              <a:ext uri="{FF2B5EF4-FFF2-40B4-BE49-F238E27FC236}">
                <a16:creationId xmlns:a16="http://schemas.microsoft.com/office/drawing/2014/main" id="{2BB6126B-C1EE-40DF-BF88-63966F0B90CC}"/>
              </a:ext>
            </a:extLst>
          </p:cNvPr>
          <p:cNvSpPr>
            <a:spLocks noGrp="1"/>
          </p:cNvSpPr>
          <p:nvPr>
            <p:ph type="body" sz="quarter" idx="67" hasCustomPrompt="1"/>
          </p:nvPr>
        </p:nvSpPr>
        <p:spPr>
          <a:xfrm>
            <a:off x="5456769" y="4312228"/>
            <a:ext cx="2554287" cy="208182"/>
          </a:xfrm>
        </p:spPr>
        <p:txBody>
          <a:bodyPr anchor="ctr">
            <a:normAutofit/>
          </a:bodyPr>
          <a:lstStyle>
            <a:lvl1pPr marL="0" indent="0">
              <a:buNone/>
              <a:defRPr sz="1000"/>
            </a:lvl1pPr>
          </a:lstStyle>
          <a:p>
            <a:pPr lvl="0"/>
            <a:r>
              <a:rPr lang="en-US"/>
              <a:t>Director</a:t>
            </a:r>
          </a:p>
        </p:txBody>
      </p:sp>
      <p:sp>
        <p:nvSpPr>
          <p:cNvPr id="53" name="Picture Placeholder 6">
            <a:extLst>
              <a:ext uri="{FF2B5EF4-FFF2-40B4-BE49-F238E27FC236}">
                <a16:creationId xmlns:a16="http://schemas.microsoft.com/office/drawing/2014/main" id="{EFC5FC0E-1210-4009-8433-EBC0B86F8AC4}"/>
              </a:ext>
            </a:extLst>
          </p:cNvPr>
          <p:cNvSpPr>
            <a:spLocks noGrp="1"/>
          </p:cNvSpPr>
          <p:nvPr>
            <p:ph type="pic" sz="quarter" idx="68"/>
          </p:nvPr>
        </p:nvSpPr>
        <p:spPr>
          <a:xfrm>
            <a:off x="4691552" y="3217173"/>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54" name="Text Placeholder 9">
            <a:extLst>
              <a:ext uri="{FF2B5EF4-FFF2-40B4-BE49-F238E27FC236}">
                <a16:creationId xmlns:a16="http://schemas.microsoft.com/office/drawing/2014/main" id="{F02E0B62-9B81-4B5E-859D-DD39064270B8}"/>
              </a:ext>
            </a:extLst>
          </p:cNvPr>
          <p:cNvSpPr>
            <a:spLocks noGrp="1"/>
          </p:cNvSpPr>
          <p:nvPr>
            <p:ph type="body" sz="quarter" idx="69" hasCustomPrompt="1"/>
          </p:nvPr>
        </p:nvSpPr>
        <p:spPr>
          <a:xfrm>
            <a:off x="5450019" y="3640574"/>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71" name="Text Placeholder 9">
            <a:extLst>
              <a:ext uri="{FF2B5EF4-FFF2-40B4-BE49-F238E27FC236}">
                <a16:creationId xmlns:a16="http://schemas.microsoft.com/office/drawing/2014/main" id="{8B65B859-2A9A-4601-A1EF-11CC92DF7E06}"/>
              </a:ext>
            </a:extLst>
          </p:cNvPr>
          <p:cNvSpPr>
            <a:spLocks noGrp="1"/>
          </p:cNvSpPr>
          <p:nvPr>
            <p:ph type="body" sz="quarter" idx="70" hasCustomPrompt="1"/>
          </p:nvPr>
        </p:nvSpPr>
        <p:spPr>
          <a:xfrm>
            <a:off x="5453490" y="3227020"/>
            <a:ext cx="2554287" cy="186042"/>
          </a:xfrm>
        </p:spPr>
        <p:txBody>
          <a:bodyPr anchor="b">
            <a:normAutofit/>
          </a:bodyPr>
          <a:lstStyle>
            <a:lvl1pPr marL="0" indent="0">
              <a:lnSpc>
                <a:spcPct val="50000"/>
              </a:lnSpc>
              <a:buNone/>
              <a:defRPr sz="1100" b="1"/>
            </a:lvl1pPr>
          </a:lstStyle>
          <a:p>
            <a:pPr lvl="0"/>
            <a:r>
              <a:rPr lang="en-US"/>
              <a:t>Jill Bodkin</a:t>
            </a:r>
          </a:p>
        </p:txBody>
      </p:sp>
      <p:sp>
        <p:nvSpPr>
          <p:cNvPr id="72" name="Text Placeholder 9">
            <a:extLst>
              <a:ext uri="{FF2B5EF4-FFF2-40B4-BE49-F238E27FC236}">
                <a16:creationId xmlns:a16="http://schemas.microsoft.com/office/drawing/2014/main" id="{D1A9B2B3-8404-4877-A93F-F66847AEEEDC}"/>
              </a:ext>
            </a:extLst>
          </p:cNvPr>
          <p:cNvSpPr>
            <a:spLocks noGrp="1"/>
          </p:cNvSpPr>
          <p:nvPr>
            <p:ph type="body" sz="quarter" idx="71" hasCustomPrompt="1"/>
          </p:nvPr>
        </p:nvSpPr>
        <p:spPr>
          <a:xfrm>
            <a:off x="5453489" y="3426236"/>
            <a:ext cx="2554287" cy="208182"/>
          </a:xfrm>
        </p:spPr>
        <p:txBody>
          <a:bodyPr anchor="ctr">
            <a:normAutofit/>
          </a:bodyPr>
          <a:lstStyle>
            <a:lvl1pPr marL="0" indent="0">
              <a:buNone/>
              <a:defRPr sz="1000"/>
            </a:lvl1pPr>
          </a:lstStyle>
          <a:p>
            <a:pPr lvl="0"/>
            <a:r>
              <a:rPr lang="en-US"/>
              <a:t>Director</a:t>
            </a:r>
          </a:p>
        </p:txBody>
      </p:sp>
    </p:spTree>
    <p:extLst>
      <p:ext uri="{BB962C8B-B14F-4D97-AF65-F5344CB8AC3E}">
        <p14:creationId xmlns:p14="http://schemas.microsoft.com/office/powerpoint/2010/main" val="942879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Slide - Almost Black">
    <p:bg>
      <p:bgPr>
        <a:gradFill flip="none" rotWithShape="1">
          <a:gsLst>
            <a:gs pos="16000">
              <a:schemeClr val="accent1"/>
            </a:gs>
            <a:gs pos="100000">
              <a:schemeClr val="accent2"/>
            </a:gs>
          </a:gsLst>
          <a:lin ang="2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1236663"/>
            <a:ext cx="4795202" cy="1620837"/>
          </a:xfrm>
        </p:spPr>
        <p:txBody>
          <a:bodyPr anchor="b"/>
          <a:lstStyle>
            <a:lvl1pPr>
              <a:defRPr sz="4500">
                <a:solidFill>
                  <a:schemeClr val="bg1"/>
                </a:solidFill>
              </a:defRPr>
            </a:lvl1pPr>
          </a:lstStyle>
          <a:p>
            <a:r>
              <a:rPr lang="en-US"/>
              <a:t>Section Title</a:t>
            </a:r>
          </a:p>
        </p:txBody>
      </p:sp>
      <p:sp>
        <p:nvSpPr>
          <p:cNvPr id="9" name="Text Placeholder 2">
            <a:extLst>
              <a:ext uri="{FF2B5EF4-FFF2-40B4-BE49-F238E27FC236}">
                <a16:creationId xmlns:a16="http://schemas.microsoft.com/office/drawing/2014/main" id="{2AF6DE55-3643-42C8-BC11-338095C97546}"/>
              </a:ext>
            </a:extLst>
          </p:cNvPr>
          <p:cNvSpPr>
            <a:spLocks noGrp="1"/>
          </p:cNvSpPr>
          <p:nvPr>
            <p:ph type="body" idx="1" hasCustomPrompt="1"/>
          </p:nvPr>
        </p:nvSpPr>
        <p:spPr>
          <a:xfrm>
            <a:off x="503238" y="3062553"/>
            <a:ext cx="4068762" cy="1250156"/>
          </a:xfrm>
        </p:spPr>
        <p:txBody>
          <a:bodyPr/>
          <a:lstStyle>
            <a:lvl1pPr marL="0" indent="0">
              <a:buNone/>
              <a:defRPr sz="16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Secondary information about section</a:t>
            </a:r>
          </a:p>
        </p:txBody>
      </p:sp>
      <p:pic>
        <p:nvPicPr>
          <p:cNvPr id="14" name="Picture 13" descr="Shape&#10;&#10;Description automatically generated">
            <a:extLst>
              <a:ext uri="{FF2B5EF4-FFF2-40B4-BE49-F238E27FC236}">
                <a16:creationId xmlns:a16="http://schemas.microsoft.com/office/drawing/2014/main" id="{24E3F03C-1091-4076-87B8-B672E5C59EB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754881" y="-16143"/>
            <a:ext cx="3885882" cy="5731143"/>
          </a:xfrm>
          <a:prstGeom prst="rect">
            <a:avLst/>
          </a:prstGeom>
        </p:spPr>
      </p:pic>
      <p:pic>
        <p:nvPicPr>
          <p:cNvPr id="15" name="Graphic 14">
            <a:extLst>
              <a:ext uri="{FF2B5EF4-FFF2-40B4-BE49-F238E27FC236}">
                <a16:creationId xmlns:a16="http://schemas.microsoft.com/office/drawing/2014/main" id="{704CC6C5-C98C-4E1F-9BCB-85DCF68C1601}"/>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2" b="-27861"/>
          <a:stretch/>
        </p:blipFill>
        <p:spPr>
          <a:xfrm>
            <a:off x="848993" y="5294172"/>
            <a:ext cx="896168" cy="131903"/>
          </a:xfrm>
          <a:prstGeom prst="rect">
            <a:avLst/>
          </a:prstGeom>
        </p:spPr>
      </p:pic>
      <p:pic>
        <p:nvPicPr>
          <p:cNvPr id="16" name="Picture 15">
            <a:extLst>
              <a:ext uri="{FF2B5EF4-FFF2-40B4-BE49-F238E27FC236}">
                <a16:creationId xmlns:a16="http://schemas.microsoft.com/office/drawing/2014/main" id="{1BF1899D-9F62-440B-AA40-8CE73D199946}"/>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328390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ub Section Slide - Gre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2499831"/>
            <a:ext cx="4795202" cy="715338"/>
          </a:xfrm>
        </p:spPr>
        <p:txBody>
          <a:bodyPr anchor="t">
            <a:normAutofit/>
          </a:bodyPr>
          <a:lstStyle>
            <a:lvl1pPr>
              <a:defRPr sz="4000">
                <a:solidFill>
                  <a:schemeClr val="tx1"/>
                </a:solidFill>
              </a:defRPr>
            </a:lvl1pPr>
          </a:lstStyle>
          <a:p>
            <a:r>
              <a:rPr lang="en-US"/>
              <a:t>Section Title</a:t>
            </a:r>
          </a:p>
        </p:txBody>
      </p:sp>
      <p:sp>
        <p:nvSpPr>
          <p:cNvPr id="3" name="Text Placeholder 2"/>
          <p:cNvSpPr>
            <a:spLocks noGrp="1"/>
          </p:cNvSpPr>
          <p:nvPr>
            <p:ph type="body" idx="1" hasCustomPrompt="1"/>
          </p:nvPr>
        </p:nvSpPr>
        <p:spPr>
          <a:xfrm>
            <a:off x="503238" y="699496"/>
            <a:ext cx="4068762" cy="357779"/>
          </a:xfrm>
        </p:spPr>
        <p:txBody>
          <a:bodyPr anchor="b">
            <a:normAutofit/>
          </a:bodyPr>
          <a:lstStyle>
            <a:lvl1pPr marL="0" indent="0">
              <a:buNone/>
              <a:defRPr sz="1400" b="1" cap="all" spc="1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TITLE IN UPPERCASE</a:t>
            </a:r>
          </a:p>
        </p:txBody>
      </p:sp>
      <p:pic>
        <p:nvPicPr>
          <p:cNvPr id="7" name="Picture 6" descr="A picture containing background pattern&#10;&#10;Description automatically generated">
            <a:extLst>
              <a:ext uri="{FF2B5EF4-FFF2-40B4-BE49-F238E27FC236}">
                <a16:creationId xmlns:a16="http://schemas.microsoft.com/office/drawing/2014/main" id="{DEF156E9-35F5-4AD0-8E99-4C713A872DD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1850" y="-1"/>
            <a:ext cx="5772150" cy="5715000"/>
          </a:xfrm>
          <a:prstGeom prst="rect">
            <a:avLst/>
          </a:prstGeom>
        </p:spPr>
      </p:pic>
    </p:spTree>
    <p:extLst>
      <p:ext uri="{BB962C8B-B14F-4D97-AF65-F5344CB8AC3E}">
        <p14:creationId xmlns:p14="http://schemas.microsoft.com/office/powerpoint/2010/main" val="2840083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ub Section Slide w/ Image - Gre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7" y="3325813"/>
            <a:ext cx="6948487" cy="715338"/>
          </a:xfrm>
        </p:spPr>
        <p:txBody>
          <a:bodyPr anchor="t">
            <a:normAutofit/>
          </a:bodyPr>
          <a:lstStyle>
            <a:lvl1pPr>
              <a:defRPr sz="4000">
                <a:solidFill>
                  <a:schemeClr val="tx1"/>
                </a:solidFill>
              </a:defRPr>
            </a:lvl1pPr>
          </a:lstStyle>
          <a:p>
            <a:r>
              <a:rPr lang="en-US"/>
              <a:t>Section Title</a:t>
            </a:r>
          </a:p>
        </p:txBody>
      </p:sp>
      <p:sp>
        <p:nvSpPr>
          <p:cNvPr id="3" name="Text Placeholder 2"/>
          <p:cNvSpPr>
            <a:spLocks noGrp="1"/>
          </p:cNvSpPr>
          <p:nvPr>
            <p:ph type="body" idx="1" hasCustomPrompt="1"/>
          </p:nvPr>
        </p:nvSpPr>
        <p:spPr>
          <a:xfrm>
            <a:off x="503238" y="699496"/>
            <a:ext cx="4068762" cy="357779"/>
          </a:xfrm>
        </p:spPr>
        <p:txBody>
          <a:bodyPr anchor="b">
            <a:normAutofit/>
          </a:bodyPr>
          <a:lstStyle>
            <a:lvl1pPr marL="0" indent="0">
              <a:buNone/>
              <a:defRPr sz="1400" b="1" cap="all" spc="1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TITLE IN UPPERCASE</a:t>
            </a:r>
          </a:p>
        </p:txBody>
      </p:sp>
      <p:sp>
        <p:nvSpPr>
          <p:cNvPr id="7" name="Picture Placeholder 6">
            <a:extLst>
              <a:ext uri="{FF2B5EF4-FFF2-40B4-BE49-F238E27FC236}">
                <a16:creationId xmlns:a16="http://schemas.microsoft.com/office/drawing/2014/main" id="{6DFDC14C-A8E6-40C2-B812-7FD7813F7B2B}"/>
              </a:ext>
            </a:extLst>
          </p:cNvPr>
          <p:cNvSpPr>
            <a:spLocks noGrp="1"/>
          </p:cNvSpPr>
          <p:nvPr>
            <p:ph type="pic" sz="quarter" idx="10"/>
          </p:nvPr>
        </p:nvSpPr>
        <p:spPr>
          <a:xfrm>
            <a:off x="503238" y="1417638"/>
            <a:ext cx="1689100" cy="1689100"/>
          </a:xfrm>
        </p:spPr>
        <p:txBody>
          <a:bodyPr/>
          <a:lstStyle/>
          <a:p>
            <a:r>
              <a:rPr lang="en-US"/>
              <a:t>Click icon to add picture</a:t>
            </a:r>
            <a:endParaRPr lang="en-CA"/>
          </a:p>
        </p:txBody>
      </p:sp>
      <p:sp>
        <p:nvSpPr>
          <p:cNvPr id="6" name="Text Placeholder 2">
            <a:extLst>
              <a:ext uri="{FF2B5EF4-FFF2-40B4-BE49-F238E27FC236}">
                <a16:creationId xmlns:a16="http://schemas.microsoft.com/office/drawing/2014/main" id="{0A480604-7487-4AF7-8135-03516D185162}"/>
              </a:ext>
            </a:extLst>
          </p:cNvPr>
          <p:cNvSpPr>
            <a:spLocks noGrp="1"/>
          </p:cNvSpPr>
          <p:nvPr>
            <p:ph type="body" idx="11" hasCustomPrompt="1"/>
          </p:nvPr>
        </p:nvSpPr>
        <p:spPr>
          <a:xfrm>
            <a:off x="503237" y="4256345"/>
            <a:ext cx="6948487" cy="580768"/>
          </a:xfrm>
        </p:spPr>
        <p:txBody>
          <a:bodyP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Secondary information about section</a:t>
            </a:r>
          </a:p>
        </p:txBody>
      </p:sp>
      <p:pic>
        <p:nvPicPr>
          <p:cNvPr id="8" name="Picture 7" descr="A picture containing background pattern&#10;&#10;Description automatically generated">
            <a:extLst>
              <a:ext uri="{FF2B5EF4-FFF2-40B4-BE49-F238E27FC236}">
                <a16:creationId xmlns:a16="http://schemas.microsoft.com/office/drawing/2014/main" id="{D04DA38D-24B5-4FFC-B2E0-4FBAFAD160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1850" y="-1"/>
            <a:ext cx="5772150" cy="5715000"/>
          </a:xfrm>
          <a:prstGeom prst="rect">
            <a:avLst/>
          </a:prstGeom>
        </p:spPr>
      </p:pic>
    </p:spTree>
    <p:extLst>
      <p:ext uri="{BB962C8B-B14F-4D97-AF65-F5344CB8AC3E}">
        <p14:creationId xmlns:p14="http://schemas.microsoft.com/office/powerpoint/2010/main" val="58133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nten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BB2B59D-D75C-4CF7-ABE1-FB4004311F72}"/>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426C689D-1256-4050-AF38-87CA4D54616C}"/>
              </a:ext>
            </a:extLst>
          </p:cNvPr>
          <p:cNvSpPr>
            <a:spLocks noGrp="1"/>
          </p:cNvSpPr>
          <p:nvPr>
            <p:ph type="body" sz="quarter" idx="13"/>
          </p:nvPr>
        </p:nvSpPr>
        <p:spPr>
          <a:xfrm>
            <a:off x="503237" y="1417638"/>
            <a:ext cx="8137526" cy="341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554FAD3E-F760-4FB6-BAF2-359E105E6EB0}"/>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D8A7BB9-211D-443B-915B-AC51697643B9}"/>
              </a:ext>
            </a:extLst>
          </p:cNvPr>
          <p:cNvSpPr>
            <a:spLocks noGrp="1"/>
          </p:cNvSpPr>
          <p:nvPr>
            <p:ph type="sldNum" sz="quarter" idx="15"/>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88945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ntent w/ Highlight and Statemen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BB2B59D-D75C-4CF7-ABE1-FB4004311F72}"/>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426C689D-1256-4050-AF38-87CA4D54616C}"/>
              </a:ext>
            </a:extLst>
          </p:cNvPr>
          <p:cNvSpPr>
            <a:spLocks noGrp="1"/>
          </p:cNvSpPr>
          <p:nvPr>
            <p:ph type="body" sz="quarter" idx="13"/>
          </p:nvPr>
        </p:nvSpPr>
        <p:spPr>
          <a:xfrm>
            <a:off x="503237" y="3109913"/>
            <a:ext cx="8137526" cy="1214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554FAD3E-F760-4FB6-BAF2-359E105E6EB0}"/>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D8A7BB9-211D-443B-915B-AC51697643B9}"/>
              </a:ext>
            </a:extLst>
          </p:cNvPr>
          <p:cNvSpPr>
            <a:spLocks noGrp="1"/>
          </p:cNvSpPr>
          <p:nvPr>
            <p:ph type="sldNum" sz="quarter" idx="15"/>
          </p:nvPr>
        </p:nvSpPr>
        <p:spPr/>
        <p:txBody>
          <a:bodyPr/>
          <a:lstStyle/>
          <a:p>
            <a:fld id="{D6C40F4D-2429-4CB2-833C-6D2BDE35DAA2}" type="slidenum">
              <a:rPr lang="en-CA" smtClean="0"/>
              <a:pPr/>
              <a:t>‹#›</a:t>
            </a:fld>
            <a:endParaRPr lang="en-CA"/>
          </a:p>
        </p:txBody>
      </p:sp>
      <p:sp>
        <p:nvSpPr>
          <p:cNvPr id="10" name="Text Placeholder 2">
            <a:extLst>
              <a:ext uri="{FF2B5EF4-FFF2-40B4-BE49-F238E27FC236}">
                <a16:creationId xmlns:a16="http://schemas.microsoft.com/office/drawing/2014/main" id="{B8013136-0249-40F2-B28A-FB7EB47F9AED}"/>
              </a:ext>
            </a:extLst>
          </p:cNvPr>
          <p:cNvSpPr>
            <a:spLocks noGrp="1"/>
          </p:cNvSpPr>
          <p:nvPr>
            <p:ph type="body" idx="16" hasCustomPrompt="1"/>
          </p:nvPr>
        </p:nvSpPr>
        <p:spPr>
          <a:xfrm>
            <a:off x="503238" y="4577716"/>
            <a:ext cx="8137525" cy="35687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1" name="Text Placeholder 2">
            <a:extLst>
              <a:ext uri="{FF2B5EF4-FFF2-40B4-BE49-F238E27FC236}">
                <a16:creationId xmlns:a16="http://schemas.microsoft.com/office/drawing/2014/main" id="{B6D0D282-636E-4ADE-B07D-90B2A348531F}"/>
              </a:ext>
            </a:extLst>
          </p:cNvPr>
          <p:cNvSpPr>
            <a:spLocks noGrp="1"/>
          </p:cNvSpPr>
          <p:nvPr>
            <p:ph type="body" idx="17" hasCustomPrompt="1"/>
          </p:nvPr>
        </p:nvSpPr>
        <p:spPr>
          <a:xfrm>
            <a:off x="503238" y="1918346"/>
            <a:ext cx="8137525" cy="411162"/>
          </a:xfrm>
        </p:spPr>
        <p:txBody>
          <a:bodyPr anchor="t">
            <a:normAutofit/>
          </a:bodyPr>
          <a:lstStyle>
            <a:lvl1pPr marL="0" indent="0" algn="ctr">
              <a:buNone/>
              <a:defRPr sz="2000" b="0">
                <a:solidFill>
                  <a:schemeClr val="tx1"/>
                </a:solidFill>
                <a:latin typeface="Commuters Sans SemiBold" panose="020B0604020203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Intelligent Coil Switching = Power Optimization</a:t>
            </a:r>
          </a:p>
        </p:txBody>
      </p:sp>
      <p:sp>
        <p:nvSpPr>
          <p:cNvPr id="12" name="Text Placeholder 7">
            <a:extLst>
              <a:ext uri="{FF2B5EF4-FFF2-40B4-BE49-F238E27FC236}">
                <a16:creationId xmlns:a16="http://schemas.microsoft.com/office/drawing/2014/main" id="{8D78D465-1F30-4E21-AC10-88A72B47D993}"/>
              </a:ext>
            </a:extLst>
          </p:cNvPr>
          <p:cNvSpPr>
            <a:spLocks noGrp="1"/>
          </p:cNvSpPr>
          <p:nvPr>
            <p:ph type="body" sz="quarter" idx="18" hasCustomPrompt="1"/>
          </p:nvPr>
        </p:nvSpPr>
        <p:spPr>
          <a:xfrm>
            <a:off x="1695313" y="2340934"/>
            <a:ext cx="2081139" cy="411162"/>
          </a:xfrm>
        </p:spPr>
        <p:txBody>
          <a:bodyPr>
            <a:normAutofit/>
          </a:bodyPr>
          <a:lstStyle>
            <a:lvl1pPr marL="0" indent="0">
              <a:buNone/>
              <a:defRPr sz="1000"/>
            </a:lvl1pPr>
          </a:lstStyle>
          <a:p>
            <a:pPr lvl="0"/>
            <a:r>
              <a:rPr lang="en-CA"/>
              <a:t>Callout highlights about the text. Example placeholder.</a:t>
            </a:r>
          </a:p>
        </p:txBody>
      </p:sp>
      <p:sp>
        <p:nvSpPr>
          <p:cNvPr id="13" name="Text Placeholder 7">
            <a:extLst>
              <a:ext uri="{FF2B5EF4-FFF2-40B4-BE49-F238E27FC236}">
                <a16:creationId xmlns:a16="http://schemas.microsoft.com/office/drawing/2014/main" id="{6A68F03D-0DEB-4874-AD7B-1B9778E5CD9F}"/>
              </a:ext>
            </a:extLst>
          </p:cNvPr>
          <p:cNvSpPr>
            <a:spLocks noGrp="1"/>
          </p:cNvSpPr>
          <p:nvPr>
            <p:ph type="body" sz="quarter" idx="19" hasCustomPrompt="1"/>
          </p:nvPr>
        </p:nvSpPr>
        <p:spPr>
          <a:xfrm>
            <a:off x="4704664" y="1438875"/>
            <a:ext cx="2081139" cy="411162"/>
          </a:xfrm>
        </p:spPr>
        <p:txBody>
          <a:bodyPr>
            <a:normAutofit/>
          </a:bodyPr>
          <a:lstStyle>
            <a:lvl1pPr marL="0" indent="0">
              <a:buNone/>
              <a:defRPr sz="1000"/>
            </a:lvl1pPr>
          </a:lstStyle>
          <a:p>
            <a:pPr lvl="0"/>
            <a:r>
              <a:rPr lang="en-CA"/>
              <a:t>Callout highlights about the text. Example placeholder.</a:t>
            </a:r>
          </a:p>
        </p:txBody>
      </p:sp>
    </p:spTree>
    <p:extLst>
      <p:ext uri="{BB962C8B-B14F-4D97-AF65-F5344CB8AC3E}">
        <p14:creationId xmlns:p14="http://schemas.microsoft.com/office/powerpoint/2010/main" val="2178364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ntent w/ Highlight and Statement - Right Aligne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BB2B59D-D75C-4CF7-ABE1-FB4004311F72}"/>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426C689D-1256-4050-AF38-87CA4D54616C}"/>
              </a:ext>
            </a:extLst>
          </p:cNvPr>
          <p:cNvSpPr>
            <a:spLocks noGrp="1"/>
          </p:cNvSpPr>
          <p:nvPr>
            <p:ph type="body" sz="quarter" idx="13"/>
          </p:nvPr>
        </p:nvSpPr>
        <p:spPr>
          <a:xfrm>
            <a:off x="4692307" y="1438875"/>
            <a:ext cx="3960813" cy="2336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554FAD3E-F760-4FB6-BAF2-359E105E6EB0}"/>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D8A7BB9-211D-443B-915B-AC51697643B9}"/>
              </a:ext>
            </a:extLst>
          </p:cNvPr>
          <p:cNvSpPr>
            <a:spLocks noGrp="1"/>
          </p:cNvSpPr>
          <p:nvPr>
            <p:ph type="sldNum" sz="quarter" idx="15"/>
          </p:nvPr>
        </p:nvSpPr>
        <p:spPr/>
        <p:txBody>
          <a:bodyPr/>
          <a:lstStyle/>
          <a:p>
            <a:fld id="{D6C40F4D-2429-4CB2-833C-6D2BDE35DAA2}" type="slidenum">
              <a:rPr lang="en-CA" smtClean="0"/>
              <a:pPr/>
              <a:t>‹#›</a:t>
            </a:fld>
            <a:endParaRPr lang="en-CA"/>
          </a:p>
        </p:txBody>
      </p:sp>
      <p:sp>
        <p:nvSpPr>
          <p:cNvPr id="10" name="Text Placeholder 2">
            <a:extLst>
              <a:ext uri="{FF2B5EF4-FFF2-40B4-BE49-F238E27FC236}">
                <a16:creationId xmlns:a16="http://schemas.microsoft.com/office/drawing/2014/main" id="{B8013136-0249-40F2-B28A-FB7EB47F9AED}"/>
              </a:ext>
            </a:extLst>
          </p:cNvPr>
          <p:cNvSpPr>
            <a:spLocks noGrp="1"/>
          </p:cNvSpPr>
          <p:nvPr>
            <p:ph type="body" idx="16" hasCustomPrompt="1"/>
          </p:nvPr>
        </p:nvSpPr>
        <p:spPr>
          <a:xfrm>
            <a:off x="4692307" y="3996626"/>
            <a:ext cx="3960239" cy="73722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1" name="Text Placeholder 2">
            <a:extLst>
              <a:ext uri="{FF2B5EF4-FFF2-40B4-BE49-F238E27FC236}">
                <a16:creationId xmlns:a16="http://schemas.microsoft.com/office/drawing/2014/main" id="{B6D0D282-636E-4ADE-B07D-90B2A348531F}"/>
              </a:ext>
            </a:extLst>
          </p:cNvPr>
          <p:cNvSpPr>
            <a:spLocks noGrp="1"/>
          </p:cNvSpPr>
          <p:nvPr>
            <p:ph type="body" idx="17" hasCustomPrompt="1"/>
          </p:nvPr>
        </p:nvSpPr>
        <p:spPr>
          <a:xfrm>
            <a:off x="1268179" y="2844123"/>
            <a:ext cx="2081139" cy="411162"/>
          </a:xfrm>
        </p:spPr>
        <p:txBody>
          <a:bodyPr anchor="t">
            <a:normAutofit/>
          </a:bodyPr>
          <a:lstStyle>
            <a:lvl1pPr marL="0" indent="0" algn="ctr">
              <a:buNone/>
              <a:defRPr sz="2000" b="0">
                <a:solidFill>
                  <a:schemeClr val="tx1"/>
                </a:solidFill>
                <a:latin typeface="Commuters Sans SemiBold" panose="020B0604020203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Coil Driver</a:t>
            </a:r>
          </a:p>
        </p:txBody>
      </p:sp>
      <p:sp>
        <p:nvSpPr>
          <p:cNvPr id="12" name="Text Placeholder 7">
            <a:extLst>
              <a:ext uri="{FF2B5EF4-FFF2-40B4-BE49-F238E27FC236}">
                <a16:creationId xmlns:a16="http://schemas.microsoft.com/office/drawing/2014/main" id="{8D78D465-1F30-4E21-AC10-88A72B47D993}"/>
              </a:ext>
            </a:extLst>
          </p:cNvPr>
          <p:cNvSpPr>
            <a:spLocks noGrp="1"/>
          </p:cNvSpPr>
          <p:nvPr>
            <p:ph type="body" sz="quarter" idx="18" hasCustomPrompt="1"/>
          </p:nvPr>
        </p:nvSpPr>
        <p:spPr>
          <a:xfrm>
            <a:off x="980670" y="1722809"/>
            <a:ext cx="2808000" cy="576262"/>
          </a:xfrm>
        </p:spPr>
        <p:txBody>
          <a:bodyPr>
            <a:normAutofit/>
          </a:bodyPr>
          <a:lstStyle>
            <a:lvl1pPr marL="0" indent="0">
              <a:buNone/>
              <a:defRPr sz="1000"/>
            </a:lvl1pPr>
          </a:lstStyle>
          <a:p>
            <a:pPr lvl="0"/>
            <a:r>
              <a:rPr lang="en-CA"/>
              <a:t>Callout highlights about the text. Example placeholder.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3" name="Text Placeholder 7">
            <a:extLst>
              <a:ext uri="{FF2B5EF4-FFF2-40B4-BE49-F238E27FC236}">
                <a16:creationId xmlns:a16="http://schemas.microsoft.com/office/drawing/2014/main" id="{6A68F03D-0DEB-4874-AD7B-1B9778E5CD9F}"/>
              </a:ext>
            </a:extLst>
          </p:cNvPr>
          <p:cNvSpPr>
            <a:spLocks noGrp="1"/>
          </p:cNvSpPr>
          <p:nvPr>
            <p:ph type="body" sz="quarter" idx="19" hasCustomPrompt="1"/>
          </p:nvPr>
        </p:nvSpPr>
        <p:spPr>
          <a:xfrm>
            <a:off x="1707531" y="3833958"/>
            <a:ext cx="2081139" cy="737228"/>
          </a:xfrm>
        </p:spPr>
        <p:txBody>
          <a:bodyPr>
            <a:normAutofit/>
          </a:bodyPr>
          <a:lstStyle>
            <a:lvl1pPr marL="0" indent="0">
              <a:buNone/>
              <a:defRPr sz="1000"/>
            </a:lvl1pPr>
          </a:lstStyle>
          <a:p>
            <a:pPr lvl="0"/>
            <a:r>
              <a:rPr lang="en-CA"/>
              <a:t>Callout highlights about the text. Example placeholder.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Tree>
    <p:extLst>
      <p:ext uri="{BB962C8B-B14F-4D97-AF65-F5344CB8AC3E}">
        <p14:creationId xmlns:p14="http://schemas.microsoft.com/office/powerpoint/2010/main" val="1540076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 Caption">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5137"/>
            <a:ext cx="4175472" cy="5715000"/>
          </a:xfrm>
          <a:prstGeom prst="rect">
            <a:avLst/>
          </a:prstGeom>
        </p:spPr>
      </p:pic>
      <p:sp>
        <p:nvSpPr>
          <p:cNvPr id="10" name="Picture Placeholder 3">
            <a:extLst>
              <a:ext uri="{FF2B5EF4-FFF2-40B4-BE49-F238E27FC236}">
                <a16:creationId xmlns:a16="http://schemas.microsoft.com/office/drawing/2014/main" id="{0EB34A20-E748-4B48-966D-E88044FA9141}"/>
              </a:ext>
            </a:extLst>
          </p:cNvPr>
          <p:cNvSpPr>
            <a:spLocks noGrp="1"/>
          </p:cNvSpPr>
          <p:nvPr>
            <p:ph type="pic" sz="quarter" idx="19"/>
          </p:nvPr>
        </p:nvSpPr>
        <p:spPr>
          <a:xfrm>
            <a:off x="1585" y="1417638"/>
            <a:ext cx="8639177" cy="3416934"/>
          </a:xfrm>
        </p:spPr>
        <p:txBody>
          <a:bodyPr/>
          <a:lstStyle/>
          <a:p>
            <a:r>
              <a:rPr lang="en-US"/>
              <a:t>Click icon to add picture</a:t>
            </a:r>
            <a:endParaRPr lang="en-CA"/>
          </a:p>
        </p:txBody>
      </p:sp>
      <p:sp>
        <p:nvSpPr>
          <p:cNvPr id="2" name="Title 1"/>
          <p:cNvSpPr>
            <a:spLocks noGrp="1"/>
          </p:cNvSpPr>
          <p:nvPr>
            <p:ph type="title"/>
          </p:nvPr>
        </p:nvSpPr>
        <p:spPr/>
        <p:txBody>
          <a:bodyPr/>
          <a:lstStyle/>
          <a:p>
            <a:r>
              <a:rPr lang="en-US"/>
              <a:t>Click to edit Master title style</a:t>
            </a:r>
          </a:p>
        </p:txBody>
      </p:sp>
      <p:sp>
        <p:nvSpPr>
          <p:cNvPr id="22" name="Text Placeholder 7">
            <a:extLst>
              <a:ext uri="{FF2B5EF4-FFF2-40B4-BE49-F238E27FC236}">
                <a16:creationId xmlns:a16="http://schemas.microsoft.com/office/drawing/2014/main" id="{6854C0CD-158C-4BAA-8191-85DACAEC1C6D}"/>
              </a:ext>
            </a:extLst>
          </p:cNvPr>
          <p:cNvSpPr>
            <a:spLocks noGrp="1"/>
          </p:cNvSpPr>
          <p:nvPr>
            <p:ph type="body" sz="quarter" idx="25" hasCustomPrompt="1"/>
          </p:nvPr>
        </p:nvSpPr>
        <p:spPr>
          <a:xfrm>
            <a:off x="5034643" y="3994625"/>
            <a:ext cx="3606119" cy="605473"/>
          </a:xfrm>
          <a:solidFill>
            <a:schemeClr val="tx1"/>
          </a:solidFill>
        </p:spPr>
        <p:txBody>
          <a:bodyPr lIns="108000" tIns="72000" rIns="108000" bIns="72000">
            <a:normAutofit/>
          </a:bodyPr>
          <a:lstStyle>
            <a:lvl1pPr marL="0" indent="0">
              <a:buNone/>
              <a:defRPr sz="900">
                <a:solidFill>
                  <a:schemeClr val="bg1"/>
                </a:solidFill>
              </a:defRPr>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p:txBody>
      </p:sp>
      <p:sp>
        <p:nvSpPr>
          <p:cNvPr id="3" name="Footer Placeholder 2">
            <a:extLst>
              <a:ext uri="{FF2B5EF4-FFF2-40B4-BE49-F238E27FC236}">
                <a16:creationId xmlns:a16="http://schemas.microsoft.com/office/drawing/2014/main" id="{DF16D429-60BA-4213-9D50-B12C5B6B0BA9}"/>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5C13496-B126-4E1C-AC54-51D066AA2773}"/>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091033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ntent w/ Pictur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3" y="1922466"/>
            <a:ext cx="396081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Picture Placeholder 3">
            <a:extLst>
              <a:ext uri="{FF2B5EF4-FFF2-40B4-BE49-F238E27FC236}">
                <a16:creationId xmlns:a16="http://schemas.microsoft.com/office/drawing/2014/main" id="{7EA12344-D827-4938-ACAC-3D9DCDFB7D33}"/>
              </a:ext>
            </a:extLst>
          </p:cNvPr>
          <p:cNvSpPr>
            <a:spLocks noGrp="1"/>
          </p:cNvSpPr>
          <p:nvPr>
            <p:ph type="pic" sz="quarter" idx="19"/>
          </p:nvPr>
        </p:nvSpPr>
        <p:spPr>
          <a:xfrm>
            <a:off x="1586" y="1417638"/>
            <a:ext cx="4462464" cy="3419475"/>
          </a:xfrm>
        </p:spPr>
        <p:txBody>
          <a:bodyPr/>
          <a:lstStyle/>
          <a:p>
            <a:r>
              <a:rPr lang="en-US"/>
              <a:t>Click icon to add picture</a:t>
            </a:r>
            <a:endParaRPr lang="en-CA"/>
          </a:p>
        </p:txBody>
      </p:sp>
      <p:sp>
        <p:nvSpPr>
          <p:cNvPr id="14" name="Text Placeholder 7">
            <a:extLst>
              <a:ext uri="{FF2B5EF4-FFF2-40B4-BE49-F238E27FC236}">
                <a16:creationId xmlns:a16="http://schemas.microsoft.com/office/drawing/2014/main" id="{11C14891-9036-4B8E-BC6D-127566D859FB}"/>
              </a:ext>
            </a:extLst>
          </p:cNvPr>
          <p:cNvSpPr>
            <a:spLocks noGrp="1"/>
          </p:cNvSpPr>
          <p:nvPr>
            <p:ph type="body" sz="quarter" idx="13"/>
          </p:nvPr>
        </p:nvSpPr>
        <p:spPr>
          <a:xfrm>
            <a:off x="4679947" y="2314256"/>
            <a:ext cx="3960815" cy="2124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10C67E58-568D-4345-8DBF-48568064B00C}"/>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BD1B6214-4B6B-41F6-B21D-33EB77CFCA89}"/>
              </a:ext>
            </a:extLst>
          </p:cNvPr>
          <p:cNvSpPr>
            <a:spLocks noGrp="1"/>
          </p:cNvSpPr>
          <p:nvPr>
            <p:ph type="sldNum" sz="quarter" idx="2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907911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ntent w/ Pictur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6" y="1922466"/>
            <a:ext cx="3960816"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 name="Picture Placeholder 3">
            <a:extLst>
              <a:ext uri="{FF2B5EF4-FFF2-40B4-BE49-F238E27FC236}">
                <a16:creationId xmlns:a16="http://schemas.microsoft.com/office/drawing/2014/main" id="{89500D36-771D-4069-994D-CB52131C87EF}"/>
              </a:ext>
            </a:extLst>
          </p:cNvPr>
          <p:cNvSpPr>
            <a:spLocks noGrp="1"/>
          </p:cNvSpPr>
          <p:nvPr>
            <p:ph type="pic" sz="quarter" idx="17"/>
          </p:nvPr>
        </p:nvSpPr>
        <p:spPr>
          <a:xfrm>
            <a:off x="4679950" y="1922463"/>
            <a:ext cx="3960813" cy="2516187"/>
          </a:xfrm>
        </p:spPr>
        <p:txBody>
          <a:bodyPr/>
          <a:lstStyle/>
          <a:p>
            <a:r>
              <a:rPr lang="en-US"/>
              <a:t>Click icon to add picture</a:t>
            </a:r>
            <a:endParaRPr lang="en-CA"/>
          </a:p>
        </p:txBody>
      </p:sp>
      <p:sp>
        <p:nvSpPr>
          <p:cNvPr id="9" name="Text Placeholder 7">
            <a:extLst>
              <a:ext uri="{FF2B5EF4-FFF2-40B4-BE49-F238E27FC236}">
                <a16:creationId xmlns:a16="http://schemas.microsoft.com/office/drawing/2014/main" id="{1AEDF76E-462E-4EB1-85D7-FC794A1659A6}"/>
              </a:ext>
            </a:extLst>
          </p:cNvPr>
          <p:cNvSpPr>
            <a:spLocks noGrp="1"/>
          </p:cNvSpPr>
          <p:nvPr>
            <p:ph type="body" sz="quarter" idx="13"/>
          </p:nvPr>
        </p:nvSpPr>
        <p:spPr>
          <a:xfrm>
            <a:off x="503235" y="2314576"/>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E286343D-9808-42B8-AB2D-CE75C571B5FD}"/>
              </a:ext>
            </a:extLst>
          </p:cNvPr>
          <p:cNvSpPr>
            <a:spLocks noGrp="1"/>
          </p:cNvSpPr>
          <p:nvPr>
            <p:ph type="ftr" sz="quarter" idx="18"/>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F0A20F27-6AF9-48F0-9AA7-C8509F8B0E9B}"/>
              </a:ext>
            </a:extLst>
          </p:cNvPr>
          <p:cNvSpPr>
            <a:spLocks noGrp="1"/>
          </p:cNvSpPr>
          <p:nvPr>
            <p:ph type="sldNum" sz="quarter" idx="19"/>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068482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Content w/ Char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3" y="1922466"/>
            <a:ext cx="396081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 name="Chart Placeholder 3">
            <a:extLst>
              <a:ext uri="{FF2B5EF4-FFF2-40B4-BE49-F238E27FC236}">
                <a16:creationId xmlns:a16="http://schemas.microsoft.com/office/drawing/2014/main" id="{62562556-4B62-4194-8DAD-F74533237AAF}"/>
              </a:ext>
            </a:extLst>
          </p:cNvPr>
          <p:cNvSpPr>
            <a:spLocks noGrp="1"/>
          </p:cNvSpPr>
          <p:nvPr>
            <p:ph type="chart" sz="quarter" idx="19"/>
          </p:nvPr>
        </p:nvSpPr>
        <p:spPr>
          <a:xfrm>
            <a:off x="503237" y="1417638"/>
            <a:ext cx="3960813" cy="3419475"/>
          </a:xfrm>
        </p:spPr>
        <p:txBody>
          <a:bodyPr/>
          <a:lstStyle/>
          <a:p>
            <a:r>
              <a:rPr lang="en-US"/>
              <a:t>Click icon to add chart</a:t>
            </a:r>
            <a:endParaRPr lang="en-CA"/>
          </a:p>
        </p:txBody>
      </p:sp>
      <p:sp>
        <p:nvSpPr>
          <p:cNvPr id="12" name="Text Placeholder 7">
            <a:extLst>
              <a:ext uri="{FF2B5EF4-FFF2-40B4-BE49-F238E27FC236}">
                <a16:creationId xmlns:a16="http://schemas.microsoft.com/office/drawing/2014/main" id="{8DE39071-6BBD-425C-80A4-F3157607E091}"/>
              </a:ext>
            </a:extLst>
          </p:cNvPr>
          <p:cNvSpPr>
            <a:spLocks noGrp="1"/>
          </p:cNvSpPr>
          <p:nvPr>
            <p:ph type="body" sz="quarter" idx="13"/>
          </p:nvPr>
        </p:nvSpPr>
        <p:spPr>
          <a:xfrm>
            <a:off x="4679947" y="2314257"/>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B30F49AE-B8A6-49D8-A40E-B307F74DDF69}"/>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B29577CA-6202-4BCC-BCE9-1D69E2F80CCC}"/>
              </a:ext>
            </a:extLst>
          </p:cNvPr>
          <p:cNvSpPr>
            <a:spLocks noGrp="1"/>
          </p:cNvSpPr>
          <p:nvPr>
            <p:ph type="sldNum" sz="quarter" idx="2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198678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tements">
    <p:bg>
      <p:bgPr>
        <a:solidFill>
          <a:schemeClr val="bg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13E01A6E-4C29-48B9-B066-17F53A2AECEC}"/>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16" name="Text Placeholder 2">
            <a:extLst>
              <a:ext uri="{FF2B5EF4-FFF2-40B4-BE49-F238E27FC236}">
                <a16:creationId xmlns:a16="http://schemas.microsoft.com/office/drawing/2014/main" id="{1EDBEA58-291E-4FCF-B7AA-CC294AB0F7BC}"/>
              </a:ext>
            </a:extLst>
          </p:cNvPr>
          <p:cNvSpPr>
            <a:spLocks noGrp="1"/>
          </p:cNvSpPr>
          <p:nvPr>
            <p:ph type="body" idx="15" hasCustomPrompt="1"/>
          </p:nvPr>
        </p:nvSpPr>
        <p:spPr>
          <a:xfrm>
            <a:off x="503238" y="1689487"/>
            <a:ext cx="8137525" cy="732438"/>
          </a:xfrm>
        </p:spPr>
        <p:txBody>
          <a:bodyPr anchor="t">
            <a:normAutofit/>
          </a:bodyPr>
          <a:lstStyle>
            <a:lvl1pPr marL="0" indent="0" algn="l">
              <a:buNone/>
              <a:defRPr sz="1800" b="0">
                <a:solidFill>
                  <a:schemeClr val="accent1"/>
                </a:solidFill>
                <a:latin typeface="DM Sans" pitchFamily="2"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To create an electrified world with optimal power solutions by continuously innovating power electronics.</a:t>
            </a:r>
          </a:p>
        </p:txBody>
      </p:sp>
      <p:sp>
        <p:nvSpPr>
          <p:cNvPr id="2" name="Footer Placeholder 1">
            <a:extLst>
              <a:ext uri="{FF2B5EF4-FFF2-40B4-BE49-F238E27FC236}">
                <a16:creationId xmlns:a16="http://schemas.microsoft.com/office/drawing/2014/main" id="{5197D5FD-3C05-4960-9793-AB85C37F09AF}"/>
              </a:ext>
            </a:extLst>
          </p:cNvPr>
          <p:cNvSpPr>
            <a:spLocks noGrp="1"/>
          </p:cNvSpPr>
          <p:nvPr>
            <p:ph type="ftr" sz="quarter" idx="17"/>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CEB91F93-E3CD-4B7F-95F8-DD1D908EF92D}"/>
              </a:ext>
            </a:extLst>
          </p:cNvPr>
          <p:cNvSpPr>
            <a:spLocks noGrp="1"/>
          </p:cNvSpPr>
          <p:nvPr>
            <p:ph type="sldNum" sz="quarter" idx="18"/>
          </p:nvPr>
        </p:nvSpPr>
        <p:spPr/>
        <p:txBody>
          <a:bodyPr/>
          <a:lstStyle/>
          <a:p>
            <a:fld id="{D6C40F4D-2429-4CB2-833C-6D2BDE35DAA2}" type="slidenum">
              <a:rPr lang="en-CA" smtClean="0"/>
              <a:pPr/>
              <a:t>‹#›</a:t>
            </a:fld>
            <a:endParaRPr lang="en-CA"/>
          </a:p>
        </p:txBody>
      </p:sp>
      <p:sp>
        <p:nvSpPr>
          <p:cNvPr id="7" name="Text Placeholder 2">
            <a:extLst>
              <a:ext uri="{FF2B5EF4-FFF2-40B4-BE49-F238E27FC236}">
                <a16:creationId xmlns:a16="http://schemas.microsoft.com/office/drawing/2014/main" id="{3D493985-C26F-40F1-B471-331959363B95}"/>
              </a:ext>
            </a:extLst>
          </p:cNvPr>
          <p:cNvSpPr>
            <a:spLocks noGrp="1"/>
          </p:cNvSpPr>
          <p:nvPr>
            <p:ph type="body" idx="1" hasCustomPrompt="1"/>
          </p:nvPr>
        </p:nvSpPr>
        <p:spPr>
          <a:xfrm>
            <a:off x="503238" y="1059859"/>
            <a:ext cx="4068762" cy="357779"/>
          </a:xfrm>
        </p:spPr>
        <p:txBody>
          <a:bodyPr anchor="b">
            <a:normAutofit/>
          </a:bodyPr>
          <a:lstStyle>
            <a:lvl1pPr marL="0" indent="0">
              <a:buNone/>
              <a:defRPr sz="1400" b="0" cap="all" spc="1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Brand Vision</a:t>
            </a:r>
          </a:p>
        </p:txBody>
      </p:sp>
      <p:sp>
        <p:nvSpPr>
          <p:cNvPr id="8" name="Text Placeholder 2">
            <a:extLst>
              <a:ext uri="{FF2B5EF4-FFF2-40B4-BE49-F238E27FC236}">
                <a16:creationId xmlns:a16="http://schemas.microsoft.com/office/drawing/2014/main" id="{1E2CAE25-9164-43DC-8810-CFF5119FB4E7}"/>
              </a:ext>
            </a:extLst>
          </p:cNvPr>
          <p:cNvSpPr>
            <a:spLocks noGrp="1"/>
          </p:cNvSpPr>
          <p:nvPr>
            <p:ph type="body" idx="19" hasCustomPrompt="1"/>
          </p:nvPr>
        </p:nvSpPr>
        <p:spPr>
          <a:xfrm>
            <a:off x="503238" y="3597662"/>
            <a:ext cx="8137525" cy="732438"/>
          </a:xfrm>
        </p:spPr>
        <p:txBody>
          <a:bodyPr anchor="t">
            <a:normAutofit/>
          </a:bodyPr>
          <a:lstStyle>
            <a:lvl1pPr marL="0" indent="0" algn="l">
              <a:buNone/>
              <a:defRPr sz="18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To optimize the power with electrification with intelligent electronics.</a:t>
            </a:r>
          </a:p>
        </p:txBody>
      </p:sp>
      <p:sp>
        <p:nvSpPr>
          <p:cNvPr id="9" name="Text Placeholder 2">
            <a:extLst>
              <a:ext uri="{FF2B5EF4-FFF2-40B4-BE49-F238E27FC236}">
                <a16:creationId xmlns:a16="http://schemas.microsoft.com/office/drawing/2014/main" id="{D0735EC4-1C90-4199-BAF6-BC3C2E0B34B3}"/>
              </a:ext>
            </a:extLst>
          </p:cNvPr>
          <p:cNvSpPr>
            <a:spLocks noGrp="1"/>
          </p:cNvSpPr>
          <p:nvPr>
            <p:ph type="body" idx="20" hasCustomPrompt="1"/>
          </p:nvPr>
        </p:nvSpPr>
        <p:spPr>
          <a:xfrm>
            <a:off x="503238" y="2968034"/>
            <a:ext cx="4068762" cy="357779"/>
          </a:xfrm>
        </p:spPr>
        <p:txBody>
          <a:bodyPr anchor="b">
            <a:normAutofit/>
          </a:bodyPr>
          <a:lstStyle>
            <a:lvl1pPr marL="0" indent="0">
              <a:buNone/>
              <a:defRPr sz="1400" b="0" cap="all" spc="1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Brand Mission</a:t>
            </a:r>
          </a:p>
        </p:txBody>
      </p:sp>
    </p:spTree>
    <p:extLst>
      <p:ext uri="{BB962C8B-B14F-4D97-AF65-F5344CB8AC3E}">
        <p14:creationId xmlns:p14="http://schemas.microsoft.com/office/powerpoint/2010/main" val="3949783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p:bg>
      <p:bgPr>
        <a:solidFill>
          <a:schemeClr val="bg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13E01A6E-4C29-48B9-B066-17F53A2AECEC}"/>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16" name="Text Placeholder 2">
            <a:extLst>
              <a:ext uri="{FF2B5EF4-FFF2-40B4-BE49-F238E27FC236}">
                <a16:creationId xmlns:a16="http://schemas.microsoft.com/office/drawing/2014/main" id="{1EDBEA58-291E-4FCF-B7AA-CC294AB0F7BC}"/>
              </a:ext>
            </a:extLst>
          </p:cNvPr>
          <p:cNvSpPr>
            <a:spLocks noGrp="1"/>
          </p:cNvSpPr>
          <p:nvPr>
            <p:ph type="body" idx="15" hasCustomPrompt="1"/>
          </p:nvPr>
        </p:nvSpPr>
        <p:spPr>
          <a:xfrm>
            <a:off x="503238" y="1417638"/>
            <a:ext cx="8137525" cy="1908175"/>
          </a:xfrm>
        </p:spPr>
        <p:txBody>
          <a:bodyPr anchor="ctr">
            <a:normAutofit/>
          </a:bodyPr>
          <a:lstStyle>
            <a:lvl1pPr marL="0" indent="0" algn="ctr">
              <a:buNone/>
              <a:defRPr sz="18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 Quotes with 150 characters or less, use inner quote guides. Quotes with over 150 characters use outer quote guides. Please keep characters within 300 characters.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commodo</a:t>
            </a:r>
            <a:r>
              <a:rPr lang="en-CA"/>
              <a:t> </a:t>
            </a:r>
            <a:r>
              <a:rPr lang="en-CA" err="1"/>
              <a:t>consequat</a:t>
            </a:r>
            <a:r>
              <a:rPr lang="en-CA"/>
              <a:t>. Duis </a:t>
            </a:r>
            <a:r>
              <a:rPr lang="en-CA" err="1"/>
              <a:t>aute</a:t>
            </a:r>
            <a:r>
              <a:rPr lang="en-CA"/>
              <a:t> </a:t>
            </a:r>
            <a:r>
              <a:rPr lang="en-CA" err="1"/>
              <a:t>irure</a:t>
            </a:r>
            <a:r>
              <a:rPr lang="en-CA"/>
              <a:t> dolor in </a:t>
            </a:r>
            <a:r>
              <a:rPr lang="en-CA" err="1"/>
              <a:t>reprehende</a:t>
            </a:r>
            <a:r>
              <a:rPr lang="en-CA"/>
              <a:t>. "</a:t>
            </a:r>
          </a:p>
        </p:txBody>
      </p:sp>
      <p:sp>
        <p:nvSpPr>
          <p:cNvPr id="19" name="Text Placeholder 2">
            <a:extLst>
              <a:ext uri="{FF2B5EF4-FFF2-40B4-BE49-F238E27FC236}">
                <a16:creationId xmlns:a16="http://schemas.microsoft.com/office/drawing/2014/main" id="{3F79AD5E-301A-4332-B746-8DC7EF42C4DD}"/>
              </a:ext>
            </a:extLst>
          </p:cNvPr>
          <p:cNvSpPr>
            <a:spLocks noGrp="1"/>
          </p:cNvSpPr>
          <p:nvPr>
            <p:ph type="body" idx="16" hasCustomPrompt="1"/>
          </p:nvPr>
        </p:nvSpPr>
        <p:spPr>
          <a:xfrm>
            <a:off x="1690841" y="3330893"/>
            <a:ext cx="5762317" cy="267682"/>
          </a:xfrm>
        </p:spPr>
        <p:txBody>
          <a:bodyPr anchor="t">
            <a:normAutofit/>
          </a:bodyPr>
          <a:lstStyle>
            <a:lvl1pPr marL="0" indent="0" algn="ctr">
              <a:buNone/>
              <a:defRPr sz="1050" b="1">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-John Doe, Director of Department</a:t>
            </a:r>
          </a:p>
        </p:txBody>
      </p:sp>
      <p:sp>
        <p:nvSpPr>
          <p:cNvPr id="2" name="Footer Placeholder 1">
            <a:extLst>
              <a:ext uri="{FF2B5EF4-FFF2-40B4-BE49-F238E27FC236}">
                <a16:creationId xmlns:a16="http://schemas.microsoft.com/office/drawing/2014/main" id="{5197D5FD-3C05-4960-9793-AB85C37F09AF}"/>
              </a:ext>
            </a:extLst>
          </p:cNvPr>
          <p:cNvSpPr>
            <a:spLocks noGrp="1"/>
          </p:cNvSpPr>
          <p:nvPr>
            <p:ph type="ftr" sz="quarter" idx="17"/>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CEB91F93-E3CD-4B7F-95F8-DD1D908EF92D}"/>
              </a:ext>
            </a:extLst>
          </p:cNvPr>
          <p:cNvSpPr>
            <a:spLocks noGrp="1"/>
          </p:cNvSpPr>
          <p:nvPr>
            <p:ph type="sldNum" sz="quarter" idx="18"/>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764318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ntent w/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just">
              <a:defRPr/>
            </a:lvl1pPr>
          </a:lstStyle>
          <a:p>
            <a:r>
              <a:rPr lang="en-US"/>
              <a:t>Click to edit Master title style</a:t>
            </a:r>
          </a:p>
        </p:txBody>
      </p:sp>
      <p:sp>
        <p:nvSpPr>
          <p:cNvPr id="9" name="Table Placeholder 7">
            <a:extLst>
              <a:ext uri="{FF2B5EF4-FFF2-40B4-BE49-F238E27FC236}">
                <a16:creationId xmlns:a16="http://schemas.microsoft.com/office/drawing/2014/main" id="{8CDAE7FF-3395-4F11-A786-0C00EEAB7AF2}"/>
              </a:ext>
            </a:extLst>
          </p:cNvPr>
          <p:cNvSpPr>
            <a:spLocks noGrp="1"/>
          </p:cNvSpPr>
          <p:nvPr>
            <p:ph type="tbl" sz="quarter" idx="13"/>
          </p:nvPr>
        </p:nvSpPr>
        <p:spPr>
          <a:xfrm>
            <a:off x="652463" y="1652589"/>
            <a:ext cx="7851775" cy="2784474"/>
          </a:xfrm>
        </p:spPr>
        <p:txBody>
          <a:bodyPr/>
          <a:lstStyle/>
          <a:p>
            <a:r>
              <a:rPr lang="en-US"/>
              <a:t>Click icon to add table</a:t>
            </a:r>
            <a:endParaRPr lang="en-CA"/>
          </a:p>
        </p:txBody>
      </p:sp>
      <p:sp>
        <p:nvSpPr>
          <p:cNvPr id="8" name="Text Placeholder 7">
            <a:extLst>
              <a:ext uri="{FF2B5EF4-FFF2-40B4-BE49-F238E27FC236}">
                <a16:creationId xmlns:a16="http://schemas.microsoft.com/office/drawing/2014/main" id="{C3B0E818-A1AA-4C38-B8DC-0F4DD9F043DD}"/>
              </a:ext>
            </a:extLst>
          </p:cNvPr>
          <p:cNvSpPr>
            <a:spLocks noGrp="1"/>
          </p:cNvSpPr>
          <p:nvPr>
            <p:ph type="body" sz="quarter" idx="25" hasCustomPrompt="1"/>
          </p:nvPr>
        </p:nvSpPr>
        <p:spPr>
          <a:xfrm>
            <a:off x="4679950" y="4485640"/>
            <a:ext cx="3824288" cy="337504"/>
          </a:xfrm>
        </p:spPr>
        <p:txBody>
          <a:bodyPr>
            <a:normAutofit/>
          </a:bodyPr>
          <a:lstStyle>
            <a:lvl1pPr marL="0" indent="0" algn="r">
              <a:buNone/>
              <a:defRPr sz="800">
                <a:solidFill>
                  <a:schemeClr val="tx1"/>
                </a:solidFill>
              </a:defRPr>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3" name="Footer Placeholder 2">
            <a:extLst>
              <a:ext uri="{FF2B5EF4-FFF2-40B4-BE49-F238E27FC236}">
                <a16:creationId xmlns:a16="http://schemas.microsoft.com/office/drawing/2014/main" id="{6E562F63-D55F-4CDC-AEB0-454277C9D866}"/>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0690007-9533-45ED-994F-BB35B27879BB}"/>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79460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duct Roadma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just">
              <a:defRPr/>
            </a:lvl1pPr>
          </a:lstStyle>
          <a:p>
            <a:r>
              <a:rPr lang="en-US"/>
              <a:t>Click to edit Master title style</a:t>
            </a:r>
          </a:p>
        </p:txBody>
      </p:sp>
      <p:sp>
        <p:nvSpPr>
          <p:cNvPr id="9" name="Table Placeholder 7">
            <a:extLst>
              <a:ext uri="{FF2B5EF4-FFF2-40B4-BE49-F238E27FC236}">
                <a16:creationId xmlns:a16="http://schemas.microsoft.com/office/drawing/2014/main" id="{8CDAE7FF-3395-4F11-A786-0C00EEAB7AF2}"/>
              </a:ext>
            </a:extLst>
          </p:cNvPr>
          <p:cNvSpPr>
            <a:spLocks noGrp="1"/>
          </p:cNvSpPr>
          <p:nvPr>
            <p:ph type="tbl" sz="quarter" idx="13"/>
          </p:nvPr>
        </p:nvSpPr>
        <p:spPr>
          <a:xfrm>
            <a:off x="2545492" y="1964723"/>
            <a:ext cx="6094673" cy="2472339"/>
          </a:xfrm>
        </p:spPr>
        <p:txBody>
          <a:bodyPr/>
          <a:lstStyle/>
          <a:p>
            <a:r>
              <a:rPr lang="en-US"/>
              <a:t>Click icon to add table</a:t>
            </a:r>
            <a:endParaRPr lang="en-CA"/>
          </a:p>
        </p:txBody>
      </p:sp>
      <p:sp>
        <p:nvSpPr>
          <p:cNvPr id="8" name="Text Placeholder 7">
            <a:extLst>
              <a:ext uri="{FF2B5EF4-FFF2-40B4-BE49-F238E27FC236}">
                <a16:creationId xmlns:a16="http://schemas.microsoft.com/office/drawing/2014/main" id="{C3B0E818-A1AA-4C38-B8DC-0F4DD9F043DD}"/>
              </a:ext>
            </a:extLst>
          </p:cNvPr>
          <p:cNvSpPr>
            <a:spLocks noGrp="1"/>
          </p:cNvSpPr>
          <p:nvPr>
            <p:ph type="body" sz="quarter" idx="25" hasCustomPrompt="1"/>
          </p:nvPr>
        </p:nvSpPr>
        <p:spPr>
          <a:xfrm>
            <a:off x="4815877" y="4485640"/>
            <a:ext cx="3824288" cy="337504"/>
          </a:xfrm>
        </p:spPr>
        <p:txBody>
          <a:bodyPr>
            <a:normAutofit/>
          </a:bodyPr>
          <a:lstStyle>
            <a:lvl1pPr marL="0" indent="0" algn="r">
              <a:buNone/>
              <a:defRPr sz="800">
                <a:solidFill>
                  <a:schemeClr val="tx1"/>
                </a:solidFill>
              </a:defRPr>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3" name="Footer Placeholder 2">
            <a:extLst>
              <a:ext uri="{FF2B5EF4-FFF2-40B4-BE49-F238E27FC236}">
                <a16:creationId xmlns:a16="http://schemas.microsoft.com/office/drawing/2014/main" id="{6E562F63-D55F-4CDC-AEB0-454277C9D866}"/>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0690007-9533-45ED-994F-BB35B27879BB}"/>
              </a:ext>
            </a:extLst>
          </p:cNvPr>
          <p:cNvSpPr>
            <a:spLocks noGrp="1"/>
          </p:cNvSpPr>
          <p:nvPr>
            <p:ph type="sldNum" sz="quarter" idx="27"/>
          </p:nvPr>
        </p:nvSpPr>
        <p:spPr/>
        <p:txBody>
          <a:bodyPr/>
          <a:lstStyle/>
          <a:p>
            <a:fld id="{D6C40F4D-2429-4CB2-833C-6D2BDE35DAA2}" type="slidenum">
              <a:rPr lang="en-CA" smtClean="0"/>
              <a:pPr/>
              <a:t>‹#›</a:t>
            </a:fld>
            <a:endParaRPr lang="en-CA"/>
          </a:p>
        </p:txBody>
      </p:sp>
      <p:sp>
        <p:nvSpPr>
          <p:cNvPr id="7" name="Picture Placeholder 6">
            <a:extLst>
              <a:ext uri="{FF2B5EF4-FFF2-40B4-BE49-F238E27FC236}">
                <a16:creationId xmlns:a16="http://schemas.microsoft.com/office/drawing/2014/main" id="{9A0FD741-90A3-4153-B5E8-606582BC7E4A}"/>
              </a:ext>
            </a:extLst>
          </p:cNvPr>
          <p:cNvSpPr>
            <a:spLocks noGrp="1"/>
          </p:cNvSpPr>
          <p:nvPr>
            <p:ph type="pic" sz="quarter" idx="10"/>
          </p:nvPr>
        </p:nvSpPr>
        <p:spPr>
          <a:xfrm>
            <a:off x="503236" y="1429994"/>
            <a:ext cx="1679919" cy="1679919"/>
          </a:xfrm>
        </p:spPr>
        <p:txBody>
          <a:bodyPr/>
          <a:lstStyle>
            <a:lvl1pPr marL="0" indent="0">
              <a:buNone/>
              <a:defRPr/>
            </a:lvl1pPr>
          </a:lstStyle>
          <a:p>
            <a:r>
              <a:rPr lang="en-US"/>
              <a:t>Click icon to add picture</a:t>
            </a:r>
            <a:endParaRPr lang="en-CA"/>
          </a:p>
        </p:txBody>
      </p:sp>
      <p:sp>
        <p:nvSpPr>
          <p:cNvPr id="10" name="Text Placeholder 2">
            <a:extLst>
              <a:ext uri="{FF2B5EF4-FFF2-40B4-BE49-F238E27FC236}">
                <a16:creationId xmlns:a16="http://schemas.microsoft.com/office/drawing/2014/main" id="{FA006EA0-EC99-455A-B5D0-B347B59C0700}"/>
              </a:ext>
            </a:extLst>
          </p:cNvPr>
          <p:cNvSpPr>
            <a:spLocks noGrp="1"/>
          </p:cNvSpPr>
          <p:nvPr>
            <p:ph type="body" idx="15" hasCustomPrompt="1"/>
          </p:nvPr>
        </p:nvSpPr>
        <p:spPr>
          <a:xfrm>
            <a:off x="2544276" y="1429995"/>
            <a:ext cx="6094673" cy="324664"/>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a:t>
            </a:r>
          </a:p>
        </p:txBody>
      </p:sp>
    </p:spTree>
    <p:extLst>
      <p:ext uri="{BB962C8B-B14F-4D97-AF65-F5344CB8AC3E}">
        <p14:creationId xmlns:p14="http://schemas.microsoft.com/office/powerpoint/2010/main" val="52117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nt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192246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2" y="192246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7">
            <a:extLst>
              <a:ext uri="{FF2B5EF4-FFF2-40B4-BE49-F238E27FC236}">
                <a16:creationId xmlns:a16="http://schemas.microsoft.com/office/drawing/2014/main" id="{CF5469D8-B37B-41BC-B0D9-6059F06612CC}"/>
              </a:ext>
            </a:extLst>
          </p:cNvPr>
          <p:cNvSpPr>
            <a:spLocks noGrp="1"/>
          </p:cNvSpPr>
          <p:nvPr>
            <p:ph type="body" sz="quarter" idx="13"/>
          </p:nvPr>
        </p:nvSpPr>
        <p:spPr>
          <a:xfrm>
            <a:off x="4679947" y="2314257"/>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Text Placeholder 7">
            <a:extLst>
              <a:ext uri="{FF2B5EF4-FFF2-40B4-BE49-F238E27FC236}">
                <a16:creationId xmlns:a16="http://schemas.microsoft.com/office/drawing/2014/main" id="{D65AA481-6FAE-4BD2-A67C-847A25E368E5}"/>
              </a:ext>
            </a:extLst>
          </p:cNvPr>
          <p:cNvSpPr>
            <a:spLocks noGrp="1"/>
          </p:cNvSpPr>
          <p:nvPr>
            <p:ph type="body" sz="quarter" idx="19"/>
          </p:nvPr>
        </p:nvSpPr>
        <p:spPr>
          <a:xfrm>
            <a:off x="503238" y="2314256"/>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68041927-0243-496F-8C1F-9D58E29FC3AC}"/>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E04A1C3-4390-4EFF-B12E-6EBC9DF041AF}"/>
              </a:ext>
            </a:extLst>
          </p:cNvPr>
          <p:cNvSpPr>
            <a:spLocks noGrp="1"/>
          </p:cNvSpPr>
          <p:nvPr>
            <p:ph type="sldNum" sz="quarter" idx="2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856044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ntent w/ Image and Statem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274753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0" y="274753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7">
            <a:extLst>
              <a:ext uri="{FF2B5EF4-FFF2-40B4-BE49-F238E27FC236}">
                <a16:creationId xmlns:a16="http://schemas.microsoft.com/office/drawing/2014/main" id="{CF5469D8-B37B-41BC-B0D9-6059F06612CC}"/>
              </a:ext>
            </a:extLst>
          </p:cNvPr>
          <p:cNvSpPr>
            <a:spLocks noGrp="1"/>
          </p:cNvSpPr>
          <p:nvPr>
            <p:ph type="body" sz="quarter" idx="13"/>
          </p:nvPr>
        </p:nvSpPr>
        <p:spPr>
          <a:xfrm>
            <a:off x="4679947" y="3149491"/>
            <a:ext cx="3960815" cy="128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Text Placeholder 7">
            <a:extLst>
              <a:ext uri="{FF2B5EF4-FFF2-40B4-BE49-F238E27FC236}">
                <a16:creationId xmlns:a16="http://schemas.microsoft.com/office/drawing/2014/main" id="{D65AA481-6FAE-4BD2-A67C-847A25E368E5}"/>
              </a:ext>
            </a:extLst>
          </p:cNvPr>
          <p:cNvSpPr>
            <a:spLocks noGrp="1"/>
          </p:cNvSpPr>
          <p:nvPr>
            <p:ph type="body" sz="quarter" idx="19"/>
          </p:nvPr>
        </p:nvSpPr>
        <p:spPr>
          <a:xfrm>
            <a:off x="503238" y="3149491"/>
            <a:ext cx="3960815" cy="128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68041927-0243-496F-8C1F-9D58E29FC3AC}"/>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E04A1C3-4390-4EFF-B12E-6EBC9DF041AF}"/>
              </a:ext>
            </a:extLst>
          </p:cNvPr>
          <p:cNvSpPr>
            <a:spLocks noGrp="1"/>
          </p:cNvSpPr>
          <p:nvPr>
            <p:ph type="sldNum" sz="quarter" idx="21"/>
          </p:nvPr>
        </p:nvSpPr>
        <p:spPr/>
        <p:txBody>
          <a:bodyPr/>
          <a:lstStyle/>
          <a:p>
            <a:fld id="{D6C40F4D-2429-4CB2-833C-6D2BDE35DAA2}" type="slidenum">
              <a:rPr lang="en-CA" smtClean="0"/>
              <a:pPr/>
              <a:t>‹#›</a:t>
            </a:fld>
            <a:endParaRPr lang="en-CA"/>
          </a:p>
        </p:txBody>
      </p:sp>
      <p:sp>
        <p:nvSpPr>
          <p:cNvPr id="6" name="Picture Placeholder 5">
            <a:extLst>
              <a:ext uri="{FF2B5EF4-FFF2-40B4-BE49-F238E27FC236}">
                <a16:creationId xmlns:a16="http://schemas.microsoft.com/office/drawing/2014/main" id="{33CE03A4-6386-42BB-BE5B-6ADEAAFB3BDF}"/>
              </a:ext>
            </a:extLst>
          </p:cNvPr>
          <p:cNvSpPr>
            <a:spLocks noGrp="1"/>
          </p:cNvSpPr>
          <p:nvPr>
            <p:ph type="pic" sz="quarter" idx="22"/>
          </p:nvPr>
        </p:nvSpPr>
        <p:spPr>
          <a:xfrm>
            <a:off x="503238" y="1417638"/>
            <a:ext cx="1189037" cy="1189037"/>
          </a:xfrm>
        </p:spPr>
        <p:txBody>
          <a:bodyPr/>
          <a:lstStyle>
            <a:lvl1pPr marL="0" indent="0">
              <a:buNone/>
              <a:defRPr/>
            </a:lvl1pPr>
          </a:lstStyle>
          <a:p>
            <a:r>
              <a:rPr lang="en-US"/>
              <a:t>Click icon to add picture</a:t>
            </a:r>
            <a:endParaRPr lang="en-CA"/>
          </a:p>
        </p:txBody>
      </p:sp>
      <p:sp>
        <p:nvSpPr>
          <p:cNvPr id="12" name="Picture Placeholder 5">
            <a:extLst>
              <a:ext uri="{FF2B5EF4-FFF2-40B4-BE49-F238E27FC236}">
                <a16:creationId xmlns:a16="http://schemas.microsoft.com/office/drawing/2014/main" id="{E7F00A45-AE16-400C-AE24-7C08C1763434}"/>
              </a:ext>
            </a:extLst>
          </p:cNvPr>
          <p:cNvSpPr>
            <a:spLocks noGrp="1"/>
          </p:cNvSpPr>
          <p:nvPr>
            <p:ph type="pic" sz="quarter" idx="23"/>
          </p:nvPr>
        </p:nvSpPr>
        <p:spPr>
          <a:xfrm>
            <a:off x="4679950" y="1424319"/>
            <a:ext cx="1189037" cy="1189037"/>
          </a:xfrm>
        </p:spPr>
        <p:txBody>
          <a:bodyPr/>
          <a:lstStyle>
            <a:lvl1pPr marL="0" indent="0">
              <a:buNone/>
              <a:defRPr/>
            </a:lvl1pPr>
          </a:lstStyle>
          <a:p>
            <a:r>
              <a:rPr lang="en-US"/>
              <a:t>Click icon to add picture</a:t>
            </a:r>
            <a:endParaRPr lang="en-CA"/>
          </a:p>
        </p:txBody>
      </p:sp>
      <p:sp>
        <p:nvSpPr>
          <p:cNvPr id="15" name="Text Placeholder 2">
            <a:extLst>
              <a:ext uri="{FF2B5EF4-FFF2-40B4-BE49-F238E27FC236}">
                <a16:creationId xmlns:a16="http://schemas.microsoft.com/office/drawing/2014/main" id="{F1AC065F-FE91-4719-8CF2-CB1D1A690770}"/>
              </a:ext>
            </a:extLst>
          </p:cNvPr>
          <p:cNvSpPr>
            <a:spLocks noGrp="1"/>
          </p:cNvSpPr>
          <p:nvPr>
            <p:ph type="body" idx="15" hasCustomPrompt="1"/>
          </p:nvPr>
        </p:nvSpPr>
        <p:spPr>
          <a:xfrm>
            <a:off x="503238" y="4577716"/>
            <a:ext cx="8137525" cy="35687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Tree>
    <p:extLst>
      <p:ext uri="{BB962C8B-B14F-4D97-AF65-F5344CB8AC3E}">
        <p14:creationId xmlns:p14="http://schemas.microsoft.com/office/powerpoint/2010/main" val="33626780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ntent w/ Description">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1E197C05-3090-4257-81F7-D861E2DBEA65}"/>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2610173"/>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2" y="2610173"/>
            <a:ext cx="3960815"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Text Placeholder 7">
            <a:extLst>
              <a:ext uri="{FF2B5EF4-FFF2-40B4-BE49-F238E27FC236}">
                <a16:creationId xmlns:a16="http://schemas.microsoft.com/office/drawing/2014/main" id="{D8097BD2-0F37-424A-A94F-AA192587B683}"/>
              </a:ext>
            </a:extLst>
          </p:cNvPr>
          <p:cNvSpPr>
            <a:spLocks noGrp="1"/>
          </p:cNvSpPr>
          <p:nvPr>
            <p:ph type="body" sz="quarter" idx="13"/>
          </p:nvPr>
        </p:nvSpPr>
        <p:spPr>
          <a:xfrm>
            <a:off x="4679951" y="3001963"/>
            <a:ext cx="3960815" cy="1835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ext Placeholder 7">
            <a:extLst>
              <a:ext uri="{FF2B5EF4-FFF2-40B4-BE49-F238E27FC236}">
                <a16:creationId xmlns:a16="http://schemas.microsoft.com/office/drawing/2014/main" id="{AB90AD13-7A2B-48D7-91EB-87DE9AC6CA34}"/>
              </a:ext>
            </a:extLst>
          </p:cNvPr>
          <p:cNvSpPr>
            <a:spLocks noGrp="1"/>
          </p:cNvSpPr>
          <p:nvPr>
            <p:ph type="body" sz="quarter" idx="19"/>
          </p:nvPr>
        </p:nvSpPr>
        <p:spPr>
          <a:xfrm>
            <a:off x="503233" y="3001963"/>
            <a:ext cx="3960815" cy="1835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5" name="Text Placeholder 7">
            <a:extLst>
              <a:ext uri="{FF2B5EF4-FFF2-40B4-BE49-F238E27FC236}">
                <a16:creationId xmlns:a16="http://schemas.microsoft.com/office/drawing/2014/main" id="{97EF0334-57F3-4D78-B0EE-8DEEDCB73961}"/>
              </a:ext>
            </a:extLst>
          </p:cNvPr>
          <p:cNvSpPr>
            <a:spLocks noGrp="1"/>
          </p:cNvSpPr>
          <p:nvPr>
            <p:ph type="body" sz="quarter" idx="20"/>
          </p:nvPr>
        </p:nvSpPr>
        <p:spPr>
          <a:xfrm>
            <a:off x="503238" y="1057275"/>
            <a:ext cx="6226335" cy="1294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A12AD219-C556-4671-A769-4E780A901B99}"/>
              </a:ext>
            </a:extLst>
          </p:cNvPr>
          <p:cNvSpPr>
            <a:spLocks noGrp="1"/>
          </p:cNvSpPr>
          <p:nvPr>
            <p:ph type="ftr" sz="quarter" idx="2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49336B99-16ED-4091-B563-D67944B0B85B}"/>
              </a:ext>
            </a:extLst>
          </p:cNvPr>
          <p:cNvSpPr>
            <a:spLocks noGrp="1"/>
          </p:cNvSpPr>
          <p:nvPr>
            <p:ph type="sldNum" sz="quarter" idx="22"/>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510379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ntent w/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62562556-4B62-4194-8DAD-F74533237AAF}"/>
              </a:ext>
            </a:extLst>
          </p:cNvPr>
          <p:cNvSpPr>
            <a:spLocks noGrp="1"/>
          </p:cNvSpPr>
          <p:nvPr>
            <p:ph type="chart" sz="quarter" idx="19"/>
          </p:nvPr>
        </p:nvSpPr>
        <p:spPr>
          <a:xfrm>
            <a:off x="503238" y="1807840"/>
            <a:ext cx="3960812" cy="2491109"/>
          </a:xfrm>
        </p:spPr>
        <p:txBody>
          <a:bodyPr/>
          <a:lstStyle/>
          <a:p>
            <a:r>
              <a:rPr lang="en-US"/>
              <a:t>Click icon to add chart</a:t>
            </a:r>
            <a:endParaRPr lang="en-CA"/>
          </a:p>
        </p:txBody>
      </p:sp>
      <p:sp>
        <p:nvSpPr>
          <p:cNvPr id="12" name="Text Placeholder 7">
            <a:extLst>
              <a:ext uri="{FF2B5EF4-FFF2-40B4-BE49-F238E27FC236}">
                <a16:creationId xmlns:a16="http://schemas.microsoft.com/office/drawing/2014/main" id="{BA7908DC-0C41-48C4-A7E5-60A8A2A8E6F2}"/>
              </a:ext>
            </a:extLst>
          </p:cNvPr>
          <p:cNvSpPr>
            <a:spLocks noGrp="1"/>
          </p:cNvSpPr>
          <p:nvPr>
            <p:ph type="body" sz="quarter" idx="25" hasCustomPrompt="1"/>
          </p:nvPr>
        </p:nvSpPr>
        <p:spPr>
          <a:xfrm>
            <a:off x="503238" y="4431323"/>
            <a:ext cx="3960812" cy="40325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13" name="Chart Placeholder 3">
            <a:extLst>
              <a:ext uri="{FF2B5EF4-FFF2-40B4-BE49-F238E27FC236}">
                <a16:creationId xmlns:a16="http://schemas.microsoft.com/office/drawing/2014/main" id="{C7042054-7692-44E5-AEC6-7ADE82BBC0CC}"/>
              </a:ext>
            </a:extLst>
          </p:cNvPr>
          <p:cNvSpPr>
            <a:spLocks noGrp="1"/>
          </p:cNvSpPr>
          <p:nvPr>
            <p:ph type="chart" sz="quarter" idx="26"/>
          </p:nvPr>
        </p:nvSpPr>
        <p:spPr>
          <a:xfrm>
            <a:off x="4679951" y="1807840"/>
            <a:ext cx="3960812" cy="2491110"/>
          </a:xfrm>
        </p:spPr>
        <p:txBody>
          <a:bodyPr/>
          <a:lstStyle/>
          <a:p>
            <a:r>
              <a:rPr lang="en-US"/>
              <a:t>Click icon to add chart</a:t>
            </a:r>
            <a:endParaRPr lang="en-CA"/>
          </a:p>
        </p:txBody>
      </p:sp>
      <p:sp>
        <p:nvSpPr>
          <p:cNvPr id="14" name="Text Placeholder 7">
            <a:extLst>
              <a:ext uri="{FF2B5EF4-FFF2-40B4-BE49-F238E27FC236}">
                <a16:creationId xmlns:a16="http://schemas.microsoft.com/office/drawing/2014/main" id="{E2324790-92C7-4163-9AA4-FC57051ACB91}"/>
              </a:ext>
            </a:extLst>
          </p:cNvPr>
          <p:cNvSpPr>
            <a:spLocks noGrp="1"/>
          </p:cNvSpPr>
          <p:nvPr>
            <p:ph type="body" sz="quarter" idx="27" hasCustomPrompt="1"/>
          </p:nvPr>
        </p:nvSpPr>
        <p:spPr>
          <a:xfrm>
            <a:off x="4679951" y="4431323"/>
            <a:ext cx="3960812" cy="40325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15" name="Text Placeholder 2">
            <a:extLst>
              <a:ext uri="{FF2B5EF4-FFF2-40B4-BE49-F238E27FC236}">
                <a16:creationId xmlns:a16="http://schemas.microsoft.com/office/drawing/2014/main" id="{571CF842-323C-4C03-A1BD-0EE086204ED3}"/>
              </a:ext>
            </a:extLst>
          </p:cNvPr>
          <p:cNvSpPr>
            <a:spLocks noGrp="1"/>
          </p:cNvSpPr>
          <p:nvPr>
            <p:ph type="body" idx="18" hasCustomPrompt="1"/>
          </p:nvPr>
        </p:nvSpPr>
        <p:spPr>
          <a:xfrm>
            <a:off x="4679950" y="1416050"/>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2">
            <a:extLst>
              <a:ext uri="{FF2B5EF4-FFF2-40B4-BE49-F238E27FC236}">
                <a16:creationId xmlns:a16="http://schemas.microsoft.com/office/drawing/2014/main" id="{65D15D19-159E-4BA4-8D7A-FBFA8820D1D4}"/>
              </a:ext>
            </a:extLst>
          </p:cNvPr>
          <p:cNvSpPr>
            <a:spLocks noGrp="1"/>
          </p:cNvSpPr>
          <p:nvPr>
            <p:ph type="body" idx="28" hasCustomPrompt="1"/>
          </p:nvPr>
        </p:nvSpPr>
        <p:spPr>
          <a:xfrm>
            <a:off x="503237" y="1416050"/>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3" name="Footer Placeholder 2">
            <a:extLst>
              <a:ext uri="{FF2B5EF4-FFF2-40B4-BE49-F238E27FC236}">
                <a16:creationId xmlns:a16="http://schemas.microsoft.com/office/drawing/2014/main" id="{6F5371A8-4CAF-4195-8C4A-34DCC0519F19}"/>
              </a:ext>
            </a:extLst>
          </p:cNvPr>
          <p:cNvSpPr>
            <a:spLocks noGrp="1"/>
          </p:cNvSpPr>
          <p:nvPr>
            <p:ph type="ftr" sz="quarter" idx="29"/>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C146112F-D134-47A3-AD69-70D2C485F628}"/>
              </a:ext>
            </a:extLst>
          </p:cNvPr>
          <p:cNvSpPr>
            <a:spLocks noGrp="1"/>
          </p:cNvSpPr>
          <p:nvPr>
            <p:ph type="sldNum" sz="quarter" idx="30"/>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1616168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 Content w/ Left Pictur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A24E2AB-45B0-4885-99A3-4AFD5F69E369}"/>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2" name="Picture Placeholder 3">
            <a:extLst>
              <a:ext uri="{FF2B5EF4-FFF2-40B4-BE49-F238E27FC236}">
                <a16:creationId xmlns:a16="http://schemas.microsoft.com/office/drawing/2014/main" id="{7EA12344-D827-4938-ACAC-3D9DCDFB7D33}"/>
              </a:ext>
            </a:extLst>
          </p:cNvPr>
          <p:cNvSpPr>
            <a:spLocks noGrp="1"/>
          </p:cNvSpPr>
          <p:nvPr>
            <p:ph type="pic" sz="quarter" idx="19"/>
          </p:nvPr>
        </p:nvSpPr>
        <p:spPr>
          <a:xfrm>
            <a:off x="1586" y="1419864"/>
            <a:ext cx="4143694" cy="2877816"/>
          </a:xfrm>
        </p:spPr>
        <p:txBody>
          <a:bodyPr/>
          <a:lstStyle/>
          <a:p>
            <a:r>
              <a:rPr lang="en-US"/>
              <a:t>Click icon to add picture</a:t>
            </a:r>
            <a:endParaRPr lang="en-CA"/>
          </a:p>
        </p:txBody>
      </p:sp>
      <p:sp>
        <p:nvSpPr>
          <p:cNvPr id="18" name="Picture Placeholder 3">
            <a:extLst>
              <a:ext uri="{FF2B5EF4-FFF2-40B4-BE49-F238E27FC236}">
                <a16:creationId xmlns:a16="http://schemas.microsoft.com/office/drawing/2014/main" id="{C010A4D5-8B8A-41B3-9235-07BACA3265DB}"/>
              </a:ext>
            </a:extLst>
          </p:cNvPr>
          <p:cNvSpPr>
            <a:spLocks noGrp="1"/>
          </p:cNvSpPr>
          <p:nvPr>
            <p:ph type="pic" sz="quarter" idx="23"/>
          </p:nvPr>
        </p:nvSpPr>
        <p:spPr>
          <a:xfrm>
            <a:off x="4464049" y="1417638"/>
            <a:ext cx="4176713" cy="2877816"/>
          </a:xfrm>
        </p:spPr>
        <p:txBody>
          <a:bodyPr/>
          <a:lstStyle/>
          <a:p>
            <a:r>
              <a:rPr lang="en-US"/>
              <a:t>Click icon to add picture</a:t>
            </a:r>
            <a:endParaRPr lang="en-CA"/>
          </a:p>
        </p:txBody>
      </p:sp>
      <p:sp>
        <p:nvSpPr>
          <p:cNvPr id="21" name="Text Placeholder 7">
            <a:extLst>
              <a:ext uri="{FF2B5EF4-FFF2-40B4-BE49-F238E27FC236}">
                <a16:creationId xmlns:a16="http://schemas.microsoft.com/office/drawing/2014/main" id="{CC4AF8A7-E24B-4162-8A00-C56A3294E0D9}"/>
              </a:ext>
            </a:extLst>
          </p:cNvPr>
          <p:cNvSpPr>
            <a:spLocks noGrp="1"/>
          </p:cNvSpPr>
          <p:nvPr>
            <p:ph type="body" sz="quarter" idx="24" hasCustomPrompt="1"/>
          </p:nvPr>
        </p:nvSpPr>
        <p:spPr>
          <a:xfrm>
            <a:off x="4464052" y="4403563"/>
            <a:ext cx="3642044" cy="433551"/>
          </a:xfrm>
        </p:spPr>
        <p:txBody>
          <a:bodyPr>
            <a:normAutofit/>
          </a:bodyPr>
          <a:lstStyle>
            <a:lvl1pPr marL="0" indent="0">
              <a:buNone/>
              <a:defRPr sz="9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p:txBody>
      </p:sp>
      <p:sp>
        <p:nvSpPr>
          <p:cNvPr id="22" name="Text Placeholder 7">
            <a:extLst>
              <a:ext uri="{FF2B5EF4-FFF2-40B4-BE49-F238E27FC236}">
                <a16:creationId xmlns:a16="http://schemas.microsoft.com/office/drawing/2014/main" id="{6854C0CD-158C-4BAA-8191-85DACAEC1C6D}"/>
              </a:ext>
            </a:extLst>
          </p:cNvPr>
          <p:cNvSpPr>
            <a:spLocks noGrp="1"/>
          </p:cNvSpPr>
          <p:nvPr>
            <p:ph type="body" sz="quarter" idx="25" hasCustomPrompt="1"/>
          </p:nvPr>
        </p:nvSpPr>
        <p:spPr>
          <a:xfrm>
            <a:off x="503238" y="4403562"/>
            <a:ext cx="3642043" cy="433551"/>
          </a:xfrm>
        </p:spPr>
        <p:txBody>
          <a:bodyPr>
            <a:normAutofit/>
          </a:bodyPr>
          <a:lstStyle>
            <a:lvl1pPr marL="0" indent="0">
              <a:buNone/>
              <a:defRPr sz="9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p:txBody>
      </p:sp>
      <p:sp>
        <p:nvSpPr>
          <p:cNvPr id="3" name="Footer Placeholder 2">
            <a:extLst>
              <a:ext uri="{FF2B5EF4-FFF2-40B4-BE49-F238E27FC236}">
                <a16:creationId xmlns:a16="http://schemas.microsoft.com/office/drawing/2014/main" id="{F0168E91-FB31-4525-9A78-AB5130D80267}"/>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D7AE40B-2E52-4608-AEEF-05845E54E08A}"/>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438823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 Content w/ More Background Image and Arr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endParaRPr>
          </a:p>
        </p:txBody>
      </p:sp>
      <p:pic>
        <p:nvPicPr>
          <p:cNvPr id="3" name="Picture 2" descr="Shape&#10;&#10;Description automatically generated">
            <a:extLst>
              <a:ext uri="{FF2B5EF4-FFF2-40B4-BE49-F238E27FC236}">
                <a16:creationId xmlns:a16="http://schemas.microsoft.com/office/drawing/2014/main" id="{5D169E45-3E55-4C0E-9581-5F711D5D78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12" name="Title 1">
            <a:extLst>
              <a:ext uri="{FF2B5EF4-FFF2-40B4-BE49-F238E27FC236}">
                <a16:creationId xmlns:a16="http://schemas.microsoft.com/office/drawing/2014/main" id="{4C4C966E-4806-4186-9172-076A6204E17D}"/>
              </a:ext>
            </a:extLst>
          </p:cNvPr>
          <p:cNvSpPr>
            <a:spLocks noGrp="1"/>
          </p:cNvSpPr>
          <p:nvPr>
            <p:ph type="title"/>
          </p:nvPr>
        </p:nvSpPr>
        <p:spPr>
          <a:xfrm>
            <a:off x="503235" y="481013"/>
            <a:ext cx="4068765" cy="576262"/>
          </a:xfrm>
        </p:spPr>
        <p:txBody>
          <a:bodyPr/>
          <a:lstStyle>
            <a:lvl1pPr>
              <a:defRPr>
                <a:solidFill>
                  <a:schemeClr val="tx1"/>
                </a:solidFill>
              </a:defRPr>
            </a:lvl1pPr>
          </a:lstStyle>
          <a:p>
            <a:r>
              <a:rPr lang="en-US"/>
              <a:t>Click to edit Master title style</a:t>
            </a:r>
          </a:p>
        </p:txBody>
      </p:sp>
      <p:sp>
        <p:nvSpPr>
          <p:cNvPr id="14" name="Text Placeholder 2">
            <a:extLst>
              <a:ext uri="{FF2B5EF4-FFF2-40B4-BE49-F238E27FC236}">
                <a16:creationId xmlns:a16="http://schemas.microsoft.com/office/drawing/2014/main" id="{E2CBE4DF-A305-469A-9747-1B7E242E6256}"/>
              </a:ext>
            </a:extLst>
          </p:cNvPr>
          <p:cNvSpPr>
            <a:spLocks noGrp="1"/>
          </p:cNvSpPr>
          <p:nvPr>
            <p:ph type="body" idx="16" hasCustomPrompt="1"/>
          </p:nvPr>
        </p:nvSpPr>
        <p:spPr>
          <a:xfrm>
            <a:off x="503238" y="1417638"/>
            <a:ext cx="4176712" cy="215899"/>
          </a:xfrm>
        </p:spPr>
        <p:txBody>
          <a:bodyPr anchor="t">
            <a:normAutofit/>
          </a:bodyPr>
          <a:lstStyle>
            <a:lvl1pPr marL="0" indent="0">
              <a:buNone/>
              <a:defRPr sz="1100" b="1" cap="all" spc="100"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0" name="Text Placeholder 7">
            <a:extLst>
              <a:ext uri="{FF2B5EF4-FFF2-40B4-BE49-F238E27FC236}">
                <a16:creationId xmlns:a16="http://schemas.microsoft.com/office/drawing/2014/main" id="{4B67C2B3-BE2F-405B-B18F-E29E5BBDFB18}"/>
              </a:ext>
            </a:extLst>
          </p:cNvPr>
          <p:cNvSpPr>
            <a:spLocks noGrp="1"/>
          </p:cNvSpPr>
          <p:nvPr>
            <p:ph type="body" sz="quarter" idx="22"/>
          </p:nvPr>
        </p:nvSpPr>
        <p:spPr>
          <a:xfrm>
            <a:off x="503235" y="1731077"/>
            <a:ext cx="4703959" cy="26943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A3AA4F95-8FED-42CA-8F0A-BB89DB77D2AD}"/>
              </a:ext>
            </a:extLst>
          </p:cNvPr>
          <p:cNvSpPr>
            <a:spLocks noGrp="1"/>
          </p:cNvSpPr>
          <p:nvPr>
            <p:ph type="body" idx="15" hasCustomPrompt="1"/>
          </p:nvPr>
        </p:nvSpPr>
        <p:spPr>
          <a:xfrm>
            <a:off x="503238" y="4551059"/>
            <a:ext cx="5588640" cy="27041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a:t>
            </a:r>
          </a:p>
        </p:txBody>
      </p:sp>
      <p:sp>
        <p:nvSpPr>
          <p:cNvPr id="11" name="Footer Placeholder 4">
            <a:extLst>
              <a:ext uri="{FF2B5EF4-FFF2-40B4-BE49-F238E27FC236}">
                <a16:creationId xmlns:a16="http://schemas.microsoft.com/office/drawing/2014/main" id="{AB2904C2-1AE0-40DD-BE13-B0D1D597B48A}"/>
              </a:ext>
            </a:extLst>
          </p:cNvPr>
          <p:cNvSpPr>
            <a:spLocks noGrp="1"/>
          </p:cNvSpPr>
          <p:nvPr>
            <p:ph type="ftr" sz="quarter" idx="3"/>
          </p:nvPr>
        </p:nvSpPr>
        <p:spPr>
          <a:xfrm>
            <a:off x="2913017" y="5239068"/>
            <a:ext cx="3317965" cy="207327"/>
          </a:xfrm>
          <a:prstGeom prst="rect">
            <a:avLst/>
          </a:prstGeom>
        </p:spPr>
        <p:txBody>
          <a:bodyPr vert="horz" lIns="0" tIns="0" rIns="0" bIns="0" rtlCol="0" anchor="ctr"/>
          <a:lstStyle>
            <a:lvl1pPr algn="l">
              <a:defRPr sz="500">
                <a:solidFill>
                  <a:schemeClr val="tx1">
                    <a:tint val="75000"/>
                  </a:schemeClr>
                </a:solidFill>
              </a:defRPr>
            </a:lvl1pPr>
          </a:lstStyle>
          <a:p>
            <a:r>
              <a:rPr lang="en-CA"/>
              <a:t>The content of this presentation is proprietary and confidential information of Exro Technologies. It is not intended to be distributed to any third party without the written consent of Exro Technologies.</a:t>
            </a:r>
          </a:p>
        </p:txBody>
      </p:sp>
      <p:sp>
        <p:nvSpPr>
          <p:cNvPr id="16" name="Slide Number Placeholder 3">
            <a:extLst>
              <a:ext uri="{FF2B5EF4-FFF2-40B4-BE49-F238E27FC236}">
                <a16:creationId xmlns:a16="http://schemas.microsoft.com/office/drawing/2014/main" id="{50ED695D-A392-4593-8152-9CD5A2245FD4}"/>
              </a:ext>
            </a:extLst>
          </p:cNvPr>
          <p:cNvSpPr>
            <a:spLocks noGrp="1"/>
          </p:cNvSpPr>
          <p:nvPr>
            <p:ph type="sldNum" sz="quarter" idx="27"/>
          </p:nvPr>
        </p:nvSpPr>
        <p:spPr>
          <a:xfrm>
            <a:off x="8171271" y="5239068"/>
            <a:ext cx="467678" cy="207327"/>
          </a:xfrm>
        </p:spPr>
        <p:txBody>
          <a:bodyPr/>
          <a:lstStyle>
            <a:lvl1pPr>
              <a:defRPr>
                <a:solidFill>
                  <a:schemeClr val="bg1"/>
                </a:solidFill>
              </a:defRPr>
            </a:lvl1pPr>
          </a:lstStyle>
          <a:p>
            <a:fld id="{D6C40F4D-2429-4CB2-833C-6D2BDE35DAA2}" type="slidenum">
              <a:rPr lang="en-CA" smtClean="0"/>
              <a:pPr/>
              <a:t>‹#›</a:t>
            </a:fld>
            <a:endParaRPr lang="en-CA"/>
          </a:p>
        </p:txBody>
      </p:sp>
      <p:pic>
        <p:nvPicPr>
          <p:cNvPr id="17" name="Graphic 16">
            <a:extLst>
              <a:ext uri="{FF2B5EF4-FFF2-40B4-BE49-F238E27FC236}">
                <a16:creationId xmlns:a16="http://schemas.microsoft.com/office/drawing/2014/main" id="{565D58E4-ED19-4267-A788-5042902C976A}"/>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2" b="-27861"/>
          <a:stretch/>
        </p:blipFill>
        <p:spPr>
          <a:xfrm>
            <a:off x="848993" y="5294172"/>
            <a:ext cx="896168" cy="131903"/>
          </a:xfrm>
          <a:prstGeom prst="rect">
            <a:avLst/>
          </a:prstGeom>
        </p:spPr>
      </p:pic>
      <p:pic>
        <p:nvPicPr>
          <p:cNvPr id="18" name="Picture 17">
            <a:extLst>
              <a:ext uri="{FF2B5EF4-FFF2-40B4-BE49-F238E27FC236}">
                <a16:creationId xmlns:a16="http://schemas.microsoft.com/office/drawing/2014/main" id="{60D665B9-47CC-47D1-8129-31B9DFE0A61A}"/>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3793391383"/>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 Content w/ Background Image and Arr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endParaRPr>
          </a:p>
        </p:txBody>
      </p:sp>
      <p:pic>
        <p:nvPicPr>
          <p:cNvPr id="3" name="Picture 2" descr="Shape&#10;&#10;Description automatically generated">
            <a:extLst>
              <a:ext uri="{FF2B5EF4-FFF2-40B4-BE49-F238E27FC236}">
                <a16:creationId xmlns:a16="http://schemas.microsoft.com/office/drawing/2014/main" id="{C1688EA9-BA5F-4808-AA3C-8F61ED6D35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12" name="Title 1">
            <a:extLst>
              <a:ext uri="{FF2B5EF4-FFF2-40B4-BE49-F238E27FC236}">
                <a16:creationId xmlns:a16="http://schemas.microsoft.com/office/drawing/2014/main" id="{4C4C966E-4806-4186-9172-076A6204E17D}"/>
              </a:ext>
            </a:extLst>
          </p:cNvPr>
          <p:cNvSpPr>
            <a:spLocks noGrp="1"/>
          </p:cNvSpPr>
          <p:nvPr>
            <p:ph type="title"/>
          </p:nvPr>
        </p:nvSpPr>
        <p:spPr>
          <a:xfrm>
            <a:off x="503236" y="481013"/>
            <a:ext cx="5192569" cy="576262"/>
          </a:xfrm>
        </p:spPr>
        <p:txBody>
          <a:bodyPr/>
          <a:lstStyle>
            <a:lvl1pPr>
              <a:defRPr>
                <a:solidFill>
                  <a:schemeClr val="tx1"/>
                </a:solidFill>
              </a:defRPr>
            </a:lvl1pPr>
          </a:lstStyle>
          <a:p>
            <a:r>
              <a:rPr lang="en-US"/>
              <a:t>Click to edit Master title style</a:t>
            </a:r>
          </a:p>
        </p:txBody>
      </p:sp>
      <p:sp>
        <p:nvSpPr>
          <p:cNvPr id="14" name="Text Placeholder 2">
            <a:extLst>
              <a:ext uri="{FF2B5EF4-FFF2-40B4-BE49-F238E27FC236}">
                <a16:creationId xmlns:a16="http://schemas.microsoft.com/office/drawing/2014/main" id="{E2CBE4DF-A305-469A-9747-1B7E242E6256}"/>
              </a:ext>
            </a:extLst>
          </p:cNvPr>
          <p:cNvSpPr>
            <a:spLocks noGrp="1"/>
          </p:cNvSpPr>
          <p:nvPr>
            <p:ph type="body" idx="16" hasCustomPrompt="1"/>
          </p:nvPr>
        </p:nvSpPr>
        <p:spPr>
          <a:xfrm>
            <a:off x="503238" y="1417638"/>
            <a:ext cx="5588640" cy="391790"/>
          </a:xfrm>
        </p:spPr>
        <p:txBody>
          <a:bodyPr anchor="t">
            <a:normAutofit/>
          </a:bodyPr>
          <a:lstStyle>
            <a:lvl1pPr marL="0" indent="0">
              <a:buNone/>
              <a:defRPr sz="1100" b="1" cap="all" spc="100"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0" name="Text Placeholder 7">
            <a:extLst>
              <a:ext uri="{FF2B5EF4-FFF2-40B4-BE49-F238E27FC236}">
                <a16:creationId xmlns:a16="http://schemas.microsoft.com/office/drawing/2014/main" id="{4B67C2B3-BE2F-405B-B18F-E29E5BBDFB18}"/>
              </a:ext>
            </a:extLst>
          </p:cNvPr>
          <p:cNvSpPr>
            <a:spLocks noGrp="1"/>
          </p:cNvSpPr>
          <p:nvPr>
            <p:ph type="body" sz="quarter" idx="22"/>
          </p:nvPr>
        </p:nvSpPr>
        <p:spPr>
          <a:xfrm>
            <a:off x="503235" y="1823285"/>
            <a:ext cx="5588643" cy="22321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A3AA4F95-8FED-42CA-8F0A-BB89DB77D2AD}"/>
              </a:ext>
            </a:extLst>
          </p:cNvPr>
          <p:cNvSpPr>
            <a:spLocks noGrp="1"/>
          </p:cNvSpPr>
          <p:nvPr>
            <p:ph type="body" idx="15" hasCustomPrompt="1"/>
          </p:nvPr>
        </p:nvSpPr>
        <p:spPr>
          <a:xfrm>
            <a:off x="503238" y="4245217"/>
            <a:ext cx="5588640" cy="576262"/>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1" name="Footer Placeholder 4">
            <a:extLst>
              <a:ext uri="{FF2B5EF4-FFF2-40B4-BE49-F238E27FC236}">
                <a16:creationId xmlns:a16="http://schemas.microsoft.com/office/drawing/2014/main" id="{7CCB3D1D-0CE9-4F28-A91C-F86500E7B5A2}"/>
              </a:ext>
            </a:extLst>
          </p:cNvPr>
          <p:cNvSpPr>
            <a:spLocks noGrp="1"/>
          </p:cNvSpPr>
          <p:nvPr>
            <p:ph type="ftr" sz="quarter" idx="3"/>
          </p:nvPr>
        </p:nvSpPr>
        <p:spPr>
          <a:xfrm>
            <a:off x="2913017" y="5239068"/>
            <a:ext cx="3317965" cy="207327"/>
          </a:xfrm>
          <a:prstGeom prst="rect">
            <a:avLst/>
          </a:prstGeom>
        </p:spPr>
        <p:txBody>
          <a:bodyPr vert="horz" lIns="0" tIns="0" rIns="0" bIns="0" rtlCol="0" anchor="ctr"/>
          <a:lstStyle>
            <a:lvl1pPr algn="l">
              <a:defRPr sz="500">
                <a:solidFill>
                  <a:schemeClr val="tx1">
                    <a:tint val="75000"/>
                  </a:schemeClr>
                </a:solidFill>
              </a:defRPr>
            </a:lvl1pPr>
          </a:lstStyle>
          <a:p>
            <a:r>
              <a:rPr lang="en-CA"/>
              <a:t>The content of this presentation is proprietary and confidential information of Exro Technologies. It is not intended to be distributed to any third party without the written consent of Exro Technologies.</a:t>
            </a:r>
          </a:p>
        </p:txBody>
      </p:sp>
      <p:sp>
        <p:nvSpPr>
          <p:cNvPr id="17" name="Slide Number Placeholder 3">
            <a:extLst>
              <a:ext uri="{FF2B5EF4-FFF2-40B4-BE49-F238E27FC236}">
                <a16:creationId xmlns:a16="http://schemas.microsoft.com/office/drawing/2014/main" id="{92ADEFAE-A057-4747-8BEA-6F1384826937}"/>
              </a:ext>
            </a:extLst>
          </p:cNvPr>
          <p:cNvSpPr>
            <a:spLocks noGrp="1"/>
          </p:cNvSpPr>
          <p:nvPr>
            <p:ph type="sldNum" sz="quarter" idx="27"/>
          </p:nvPr>
        </p:nvSpPr>
        <p:spPr>
          <a:xfrm>
            <a:off x="8171271" y="5239068"/>
            <a:ext cx="467678" cy="207327"/>
          </a:xfrm>
        </p:spPr>
        <p:txBody>
          <a:bodyPr/>
          <a:lstStyle>
            <a:lvl1pPr>
              <a:defRPr>
                <a:solidFill>
                  <a:schemeClr val="bg1"/>
                </a:solidFill>
              </a:defRPr>
            </a:lvl1pPr>
          </a:lstStyle>
          <a:p>
            <a:fld id="{D6C40F4D-2429-4CB2-833C-6D2BDE35DAA2}" type="slidenum">
              <a:rPr lang="en-CA" smtClean="0"/>
              <a:pPr/>
              <a:t>‹#›</a:t>
            </a:fld>
            <a:endParaRPr lang="en-CA"/>
          </a:p>
        </p:txBody>
      </p:sp>
      <p:pic>
        <p:nvPicPr>
          <p:cNvPr id="16" name="Graphic 15">
            <a:extLst>
              <a:ext uri="{FF2B5EF4-FFF2-40B4-BE49-F238E27FC236}">
                <a16:creationId xmlns:a16="http://schemas.microsoft.com/office/drawing/2014/main" id="{7B8DED9C-DC7A-4FBD-813E-9A88335A75DF}"/>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2" b="-27861"/>
          <a:stretch/>
        </p:blipFill>
        <p:spPr>
          <a:xfrm>
            <a:off x="848993" y="5294172"/>
            <a:ext cx="896168" cy="131903"/>
          </a:xfrm>
          <a:prstGeom prst="rect">
            <a:avLst/>
          </a:prstGeom>
        </p:spPr>
      </p:pic>
      <p:pic>
        <p:nvPicPr>
          <p:cNvPr id="18" name="Picture 17">
            <a:extLst>
              <a:ext uri="{FF2B5EF4-FFF2-40B4-BE49-F238E27FC236}">
                <a16:creationId xmlns:a16="http://schemas.microsoft.com/office/drawing/2014/main" id="{0ACD1182-0B7E-4492-B23A-B0894B1C1510}"/>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1389238356"/>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ntent w/ Background Image and Arr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endParaRPr>
          </a:p>
        </p:txBody>
      </p:sp>
      <p:pic>
        <p:nvPicPr>
          <p:cNvPr id="22" name="Picture 21" descr="Shape&#10;&#10;Description automatically generated">
            <a:extLst>
              <a:ext uri="{FF2B5EF4-FFF2-40B4-BE49-F238E27FC236}">
                <a16:creationId xmlns:a16="http://schemas.microsoft.com/office/drawing/2014/main" id="{2F651282-FC48-4CCD-A391-D073A8EAD9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12" name="Title 1">
            <a:extLst>
              <a:ext uri="{FF2B5EF4-FFF2-40B4-BE49-F238E27FC236}">
                <a16:creationId xmlns:a16="http://schemas.microsoft.com/office/drawing/2014/main" id="{4C4C966E-4806-4186-9172-076A6204E17D}"/>
              </a:ext>
            </a:extLst>
          </p:cNvPr>
          <p:cNvSpPr>
            <a:spLocks noGrp="1"/>
          </p:cNvSpPr>
          <p:nvPr>
            <p:ph type="title"/>
          </p:nvPr>
        </p:nvSpPr>
        <p:spPr>
          <a:xfrm>
            <a:off x="503236" y="481013"/>
            <a:ext cx="5192570" cy="576262"/>
          </a:xfrm>
        </p:spPr>
        <p:txBody>
          <a:bodyPr/>
          <a:lstStyle>
            <a:lvl1pPr>
              <a:defRPr>
                <a:solidFill>
                  <a:schemeClr val="tx1"/>
                </a:solidFill>
              </a:defRPr>
            </a:lvl1pPr>
          </a:lstStyle>
          <a:p>
            <a:r>
              <a:rPr lang="en-US"/>
              <a:t>Click to edit Master title style</a:t>
            </a:r>
          </a:p>
        </p:txBody>
      </p:sp>
      <p:sp>
        <p:nvSpPr>
          <p:cNvPr id="14" name="Text Placeholder 2">
            <a:extLst>
              <a:ext uri="{FF2B5EF4-FFF2-40B4-BE49-F238E27FC236}">
                <a16:creationId xmlns:a16="http://schemas.microsoft.com/office/drawing/2014/main" id="{E2CBE4DF-A305-469A-9747-1B7E242E6256}"/>
              </a:ext>
            </a:extLst>
          </p:cNvPr>
          <p:cNvSpPr>
            <a:spLocks noGrp="1"/>
          </p:cNvSpPr>
          <p:nvPr>
            <p:ph type="body" idx="16" hasCustomPrompt="1"/>
          </p:nvPr>
        </p:nvSpPr>
        <p:spPr>
          <a:xfrm>
            <a:off x="503238" y="1417638"/>
            <a:ext cx="5588640" cy="391790"/>
          </a:xfrm>
        </p:spPr>
        <p:txBody>
          <a:bodyPr anchor="t">
            <a:normAutofit/>
          </a:bodyPr>
          <a:lstStyle>
            <a:lvl1pPr marL="0" indent="0">
              <a:buNone/>
              <a:defRPr sz="1100" b="1" cap="all" spc="100"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2">
            <a:extLst>
              <a:ext uri="{FF2B5EF4-FFF2-40B4-BE49-F238E27FC236}">
                <a16:creationId xmlns:a16="http://schemas.microsoft.com/office/drawing/2014/main" id="{F23BFABD-CF84-408C-97A8-D8C5ED6CF4FC}"/>
              </a:ext>
            </a:extLst>
          </p:cNvPr>
          <p:cNvSpPr>
            <a:spLocks noGrp="1"/>
          </p:cNvSpPr>
          <p:nvPr>
            <p:ph type="body" idx="20" hasCustomPrompt="1"/>
          </p:nvPr>
        </p:nvSpPr>
        <p:spPr>
          <a:xfrm>
            <a:off x="503238" y="3338106"/>
            <a:ext cx="5588640" cy="391790"/>
          </a:xfrm>
        </p:spPr>
        <p:txBody>
          <a:bodyPr anchor="t">
            <a:normAutofit/>
          </a:bodyPr>
          <a:lstStyle>
            <a:lvl1pPr marL="0" indent="0">
              <a:buNone/>
              <a:defRPr sz="1100" b="1" cap="all" spc="100"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9" name="Text Placeholder 7">
            <a:extLst>
              <a:ext uri="{FF2B5EF4-FFF2-40B4-BE49-F238E27FC236}">
                <a16:creationId xmlns:a16="http://schemas.microsoft.com/office/drawing/2014/main" id="{1B7BDDDD-58F9-45C7-911B-F9B3A7A86958}"/>
              </a:ext>
            </a:extLst>
          </p:cNvPr>
          <p:cNvSpPr>
            <a:spLocks noGrp="1"/>
          </p:cNvSpPr>
          <p:nvPr>
            <p:ph type="body" sz="quarter" idx="21"/>
          </p:nvPr>
        </p:nvSpPr>
        <p:spPr>
          <a:xfrm>
            <a:off x="503238" y="3729896"/>
            <a:ext cx="5588643" cy="1107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20" name="Text Placeholder 7">
            <a:extLst>
              <a:ext uri="{FF2B5EF4-FFF2-40B4-BE49-F238E27FC236}">
                <a16:creationId xmlns:a16="http://schemas.microsoft.com/office/drawing/2014/main" id="{4B67C2B3-BE2F-405B-B18F-E29E5BBDFB18}"/>
              </a:ext>
            </a:extLst>
          </p:cNvPr>
          <p:cNvSpPr>
            <a:spLocks noGrp="1"/>
          </p:cNvSpPr>
          <p:nvPr>
            <p:ph type="body" sz="quarter" idx="22"/>
          </p:nvPr>
        </p:nvSpPr>
        <p:spPr>
          <a:xfrm>
            <a:off x="503235" y="1823285"/>
            <a:ext cx="5588643" cy="1107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0" name="Footer Placeholder 4">
            <a:extLst>
              <a:ext uri="{FF2B5EF4-FFF2-40B4-BE49-F238E27FC236}">
                <a16:creationId xmlns:a16="http://schemas.microsoft.com/office/drawing/2014/main" id="{0D5DCEA6-3502-467C-9EB1-15DB3720D94F}"/>
              </a:ext>
            </a:extLst>
          </p:cNvPr>
          <p:cNvSpPr>
            <a:spLocks noGrp="1"/>
          </p:cNvSpPr>
          <p:nvPr>
            <p:ph type="ftr" sz="quarter" idx="3"/>
          </p:nvPr>
        </p:nvSpPr>
        <p:spPr>
          <a:xfrm>
            <a:off x="2913017" y="5239068"/>
            <a:ext cx="3317965" cy="207327"/>
          </a:xfrm>
          <a:prstGeom prst="rect">
            <a:avLst/>
          </a:prstGeom>
        </p:spPr>
        <p:txBody>
          <a:bodyPr vert="horz" lIns="0" tIns="0" rIns="0" bIns="0" rtlCol="0" anchor="ctr"/>
          <a:lstStyle>
            <a:lvl1pPr algn="l">
              <a:defRPr sz="500">
                <a:solidFill>
                  <a:schemeClr val="tx1">
                    <a:tint val="75000"/>
                  </a:schemeClr>
                </a:solidFill>
              </a:defRPr>
            </a:lvl1pPr>
          </a:lstStyle>
          <a:p>
            <a:r>
              <a:rPr lang="en-CA"/>
              <a:t>The content of this presentation is proprietary and confidential information of Exro Technologies. It is not intended to be distributed to any third party without the written consent of Exro Technologies.</a:t>
            </a:r>
          </a:p>
        </p:txBody>
      </p:sp>
      <p:sp>
        <p:nvSpPr>
          <p:cNvPr id="15" name="Slide Number Placeholder 3">
            <a:extLst>
              <a:ext uri="{FF2B5EF4-FFF2-40B4-BE49-F238E27FC236}">
                <a16:creationId xmlns:a16="http://schemas.microsoft.com/office/drawing/2014/main" id="{E1BFF5D6-81AF-4084-8E5B-E3311BFA3603}"/>
              </a:ext>
            </a:extLst>
          </p:cNvPr>
          <p:cNvSpPr>
            <a:spLocks noGrp="1"/>
          </p:cNvSpPr>
          <p:nvPr>
            <p:ph type="sldNum" sz="quarter" idx="27"/>
          </p:nvPr>
        </p:nvSpPr>
        <p:spPr>
          <a:xfrm>
            <a:off x="8171271" y="5239068"/>
            <a:ext cx="467678" cy="207327"/>
          </a:xfrm>
        </p:spPr>
        <p:txBody>
          <a:bodyPr/>
          <a:lstStyle>
            <a:lvl1pPr>
              <a:defRPr>
                <a:solidFill>
                  <a:schemeClr val="bg1"/>
                </a:solidFill>
              </a:defRPr>
            </a:lvl1pPr>
          </a:lstStyle>
          <a:p>
            <a:fld id="{D6C40F4D-2429-4CB2-833C-6D2BDE35DAA2}" type="slidenum">
              <a:rPr lang="en-CA" smtClean="0"/>
              <a:pPr/>
              <a:t>‹#›</a:t>
            </a:fld>
            <a:endParaRPr lang="en-CA"/>
          </a:p>
        </p:txBody>
      </p:sp>
      <p:pic>
        <p:nvPicPr>
          <p:cNvPr id="16" name="Graphic 15">
            <a:extLst>
              <a:ext uri="{FF2B5EF4-FFF2-40B4-BE49-F238E27FC236}">
                <a16:creationId xmlns:a16="http://schemas.microsoft.com/office/drawing/2014/main" id="{6C4445CC-324C-4013-B9BE-246D48418483}"/>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2" b="-27861"/>
          <a:stretch/>
        </p:blipFill>
        <p:spPr>
          <a:xfrm>
            <a:off x="848993" y="5294172"/>
            <a:ext cx="896168" cy="131903"/>
          </a:xfrm>
          <a:prstGeom prst="rect">
            <a:avLst/>
          </a:prstGeom>
        </p:spPr>
      </p:pic>
      <p:pic>
        <p:nvPicPr>
          <p:cNvPr id="17" name="Picture 16">
            <a:extLst>
              <a:ext uri="{FF2B5EF4-FFF2-40B4-BE49-F238E27FC236}">
                <a16:creationId xmlns:a16="http://schemas.microsoft.com/office/drawing/2014/main" id="{24F0670B-AE89-45ED-AEF0-15D69571FB69}"/>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496010401"/>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ntent w/ Background Image, Arrow and Icon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endParaRPr>
          </a:p>
        </p:txBody>
      </p:sp>
      <p:pic>
        <p:nvPicPr>
          <p:cNvPr id="16" name="Picture 15" descr="Shape&#10;&#10;Description automatically generated">
            <a:extLst>
              <a:ext uri="{FF2B5EF4-FFF2-40B4-BE49-F238E27FC236}">
                <a16:creationId xmlns:a16="http://schemas.microsoft.com/office/drawing/2014/main" id="{58E6E7B7-12EA-4B35-B5B9-F402E07FF8F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12" name="Title 1">
            <a:extLst>
              <a:ext uri="{FF2B5EF4-FFF2-40B4-BE49-F238E27FC236}">
                <a16:creationId xmlns:a16="http://schemas.microsoft.com/office/drawing/2014/main" id="{4C4C966E-4806-4186-9172-076A6204E17D}"/>
              </a:ext>
            </a:extLst>
          </p:cNvPr>
          <p:cNvSpPr>
            <a:spLocks noGrp="1"/>
          </p:cNvSpPr>
          <p:nvPr>
            <p:ph type="title"/>
          </p:nvPr>
        </p:nvSpPr>
        <p:spPr>
          <a:xfrm>
            <a:off x="515595" y="481013"/>
            <a:ext cx="5236051" cy="576262"/>
          </a:xfrm>
        </p:spPr>
        <p:txBody>
          <a:bodyPr/>
          <a:lstStyle>
            <a:lvl1pPr>
              <a:defRPr>
                <a:solidFill>
                  <a:schemeClr val="tx1"/>
                </a:solidFill>
              </a:defRPr>
            </a:lvl1pPr>
          </a:lstStyle>
          <a:p>
            <a:r>
              <a:rPr lang="en-US"/>
              <a:t>Click to edit Master title style</a:t>
            </a:r>
          </a:p>
        </p:txBody>
      </p:sp>
      <p:sp>
        <p:nvSpPr>
          <p:cNvPr id="14" name="Text Placeholder 2">
            <a:extLst>
              <a:ext uri="{FF2B5EF4-FFF2-40B4-BE49-F238E27FC236}">
                <a16:creationId xmlns:a16="http://schemas.microsoft.com/office/drawing/2014/main" id="{E2CBE4DF-A305-469A-9747-1B7E242E6256}"/>
              </a:ext>
            </a:extLst>
          </p:cNvPr>
          <p:cNvSpPr>
            <a:spLocks noGrp="1"/>
          </p:cNvSpPr>
          <p:nvPr>
            <p:ph type="body" idx="16" hasCustomPrompt="1"/>
          </p:nvPr>
        </p:nvSpPr>
        <p:spPr>
          <a:xfrm>
            <a:off x="503238" y="1417638"/>
            <a:ext cx="5588640" cy="391790"/>
          </a:xfrm>
        </p:spPr>
        <p:txBody>
          <a:bodyPr anchor="t">
            <a:normAutofit/>
          </a:bodyPr>
          <a:lstStyle>
            <a:lvl1pPr marL="0" indent="0">
              <a:buNone/>
              <a:defRPr sz="1100" b="1" cap="all" spc="100"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2">
            <a:extLst>
              <a:ext uri="{FF2B5EF4-FFF2-40B4-BE49-F238E27FC236}">
                <a16:creationId xmlns:a16="http://schemas.microsoft.com/office/drawing/2014/main" id="{F23BFABD-CF84-408C-97A8-D8C5ED6CF4FC}"/>
              </a:ext>
            </a:extLst>
          </p:cNvPr>
          <p:cNvSpPr>
            <a:spLocks noGrp="1"/>
          </p:cNvSpPr>
          <p:nvPr>
            <p:ph type="body" idx="20" hasCustomPrompt="1"/>
          </p:nvPr>
        </p:nvSpPr>
        <p:spPr>
          <a:xfrm>
            <a:off x="503238" y="3338106"/>
            <a:ext cx="5588640" cy="391790"/>
          </a:xfrm>
        </p:spPr>
        <p:txBody>
          <a:bodyPr anchor="t">
            <a:normAutofit/>
          </a:bodyPr>
          <a:lstStyle>
            <a:lvl1pPr marL="0" indent="0">
              <a:buNone/>
              <a:defRPr sz="1100" b="1" cap="all" spc="100"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9" name="Text Placeholder 7">
            <a:extLst>
              <a:ext uri="{FF2B5EF4-FFF2-40B4-BE49-F238E27FC236}">
                <a16:creationId xmlns:a16="http://schemas.microsoft.com/office/drawing/2014/main" id="{1B7BDDDD-58F9-45C7-911B-F9B3A7A86958}"/>
              </a:ext>
            </a:extLst>
          </p:cNvPr>
          <p:cNvSpPr>
            <a:spLocks noGrp="1"/>
          </p:cNvSpPr>
          <p:nvPr>
            <p:ph type="body" sz="quarter" idx="21"/>
          </p:nvPr>
        </p:nvSpPr>
        <p:spPr>
          <a:xfrm>
            <a:off x="1692275" y="3729896"/>
            <a:ext cx="4399606" cy="1107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20" name="Text Placeholder 7">
            <a:extLst>
              <a:ext uri="{FF2B5EF4-FFF2-40B4-BE49-F238E27FC236}">
                <a16:creationId xmlns:a16="http://schemas.microsoft.com/office/drawing/2014/main" id="{4B67C2B3-BE2F-405B-B18F-E29E5BBDFB18}"/>
              </a:ext>
            </a:extLst>
          </p:cNvPr>
          <p:cNvSpPr>
            <a:spLocks noGrp="1"/>
          </p:cNvSpPr>
          <p:nvPr>
            <p:ph type="body" sz="quarter" idx="22"/>
          </p:nvPr>
        </p:nvSpPr>
        <p:spPr>
          <a:xfrm>
            <a:off x="1692275" y="1823285"/>
            <a:ext cx="4399603" cy="1107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0" name="Picture Placeholder 19">
            <a:extLst>
              <a:ext uri="{FF2B5EF4-FFF2-40B4-BE49-F238E27FC236}">
                <a16:creationId xmlns:a16="http://schemas.microsoft.com/office/drawing/2014/main" id="{90CF75EB-0645-4807-9DAB-00AE849CD9FD}"/>
              </a:ext>
            </a:extLst>
          </p:cNvPr>
          <p:cNvSpPr>
            <a:spLocks noGrp="1"/>
          </p:cNvSpPr>
          <p:nvPr>
            <p:ph type="pic" sz="quarter" idx="23" hasCustomPrompt="1"/>
          </p:nvPr>
        </p:nvSpPr>
        <p:spPr>
          <a:xfrm>
            <a:off x="515595" y="1928900"/>
            <a:ext cx="1004286" cy="1004285"/>
          </a:xfrm>
        </p:spPr>
        <p:txBody>
          <a:bodyPr>
            <a:normAutofit/>
          </a:bodyPr>
          <a:lstStyle>
            <a:lvl1pPr marL="0" indent="0">
              <a:buNone/>
              <a:defRPr sz="900"/>
            </a:lvl1pPr>
          </a:lstStyle>
          <a:p>
            <a:r>
              <a:rPr lang="en-CA"/>
              <a:t>Icon</a:t>
            </a:r>
          </a:p>
        </p:txBody>
      </p:sp>
      <p:sp>
        <p:nvSpPr>
          <p:cNvPr id="11" name="Picture Placeholder 19">
            <a:extLst>
              <a:ext uri="{FF2B5EF4-FFF2-40B4-BE49-F238E27FC236}">
                <a16:creationId xmlns:a16="http://schemas.microsoft.com/office/drawing/2014/main" id="{FC08CDBF-C8C3-46F6-B4A6-50561E4312C0}"/>
              </a:ext>
            </a:extLst>
          </p:cNvPr>
          <p:cNvSpPr>
            <a:spLocks noGrp="1"/>
          </p:cNvSpPr>
          <p:nvPr>
            <p:ph type="pic" sz="quarter" idx="24" hasCustomPrompt="1"/>
          </p:nvPr>
        </p:nvSpPr>
        <p:spPr>
          <a:xfrm>
            <a:off x="515595" y="3825836"/>
            <a:ext cx="1004286" cy="1004285"/>
          </a:xfrm>
        </p:spPr>
        <p:txBody>
          <a:bodyPr>
            <a:normAutofit/>
          </a:bodyPr>
          <a:lstStyle>
            <a:lvl1pPr marL="0" indent="0">
              <a:buNone/>
              <a:defRPr sz="900"/>
            </a:lvl1pPr>
          </a:lstStyle>
          <a:p>
            <a:r>
              <a:rPr lang="en-CA"/>
              <a:t>Icon</a:t>
            </a:r>
          </a:p>
        </p:txBody>
      </p:sp>
      <p:sp>
        <p:nvSpPr>
          <p:cNvPr id="13" name="Footer Placeholder 4">
            <a:extLst>
              <a:ext uri="{FF2B5EF4-FFF2-40B4-BE49-F238E27FC236}">
                <a16:creationId xmlns:a16="http://schemas.microsoft.com/office/drawing/2014/main" id="{1CF9C7F4-E844-4894-A411-0BEF2A814191}"/>
              </a:ext>
            </a:extLst>
          </p:cNvPr>
          <p:cNvSpPr>
            <a:spLocks noGrp="1"/>
          </p:cNvSpPr>
          <p:nvPr>
            <p:ph type="ftr" sz="quarter" idx="3"/>
          </p:nvPr>
        </p:nvSpPr>
        <p:spPr>
          <a:xfrm>
            <a:off x="2913017" y="5239068"/>
            <a:ext cx="3317965" cy="207327"/>
          </a:xfrm>
          <a:prstGeom prst="rect">
            <a:avLst/>
          </a:prstGeom>
        </p:spPr>
        <p:txBody>
          <a:bodyPr vert="horz" lIns="0" tIns="0" rIns="0" bIns="0" rtlCol="0" anchor="ctr"/>
          <a:lstStyle>
            <a:lvl1pPr algn="l">
              <a:defRPr sz="500">
                <a:solidFill>
                  <a:schemeClr val="tx1">
                    <a:tint val="75000"/>
                  </a:schemeClr>
                </a:solidFill>
              </a:defRPr>
            </a:lvl1pPr>
          </a:lstStyle>
          <a:p>
            <a:r>
              <a:rPr lang="en-CA"/>
              <a:t>The content of this presentation is proprietary and confidential information of Exro Technologies. It is not intended to be distributed to any third party without the written consent of Exro Technologies.</a:t>
            </a:r>
          </a:p>
        </p:txBody>
      </p:sp>
      <p:sp>
        <p:nvSpPr>
          <p:cNvPr id="17" name="Slide Number Placeholder 3">
            <a:extLst>
              <a:ext uri="{FF2B5EF4-FFF2-40B4-BE49-F238E27FC236}">
                <a16:creationId xmlns:a16="http://schemas.microsoft.com/office/drawing/2014/main" id="{BD2B8232-A20A-4A7B-8890-51318529C19B}"/>
              </a:ext>
            </a:extLst>
          </p:cNvPr>
          <p:cNvSpPr>
            <a:spLocks noGrp="1"/>
          </p:cNvSpPr>
          <p:nvPr>
            <p:ph type="sldNum" sz="quarter" idx="27"/>
          </p:nvPr>
        </p:nvSpPr>
        <p:spPr>
          <a:xfrm>
            <a:off x="8171271" y="5239068"/>
            <a:ext cx="467678" cy="207327"/>
          </a:xfrm>
        </p:spPr>
        <p:txBody>
          <a:bodyPr/>
          <a:lstStyle>
            <a:lvl1pPr>
              <a:defRPr>
                <a:solidFill>
                  <a:schemeClr val="bg1"/>
                </a:solidFill>
              </a:defRPr>
            </a:lvl1pPr>
          </a:lstStyle>
          <a:p>
            <a:fld id="{D6C40F4D-2429-4CB2-833C-6D2BDE35DAA2}" type="slidenum">
              <a:rPr lang="en-CA" smtClean="0"/>
              <a:pPr/>
              <a:t>‹#›</a:t>
            </a:fld>
            <a:endParaRPr lang="en-CA"/>
          </a:p>
        </p:txBody>
      </p:sp>
      <p:pic>
        <p:nvPicPr>
          <p:cNvPr id="21" name="Graphic 20">
            <a:extLst>
              <a:ext uri="{FF2B5EF4-FFF2-40B4-BE49-F238E27FC236}">
                <a16:creationId xmlns:a16="http://schemas.microsoft.com/office/drawing/2014/main" id="{31728330-53A5-4828-9F53-C315CFFFEAF0}"/>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2" b="-27861"/>
          <a:stretch/>
        </p:blipFill>
        <p:spPr>
          <a:xfrm>
            <a:off x="848993" y="5294172"/>
            <a:ext cx="896168" cy="131903"/>
          </a:xfrm>
          <a:prstGeom prst="rect">
            <a:avLst/>
          </a:prstGeom>
        </p:spPr>
      </p:pic>
      <p:pic>
        <p:nvPicPr>
          <p:cNvPr id="22" name="Picture 21">
            <a:extLst>
              <a:ext uri="{FF2B5EF4-FFF2-40B4-BE49-F238E27FC236}">
                <a16:creationId xmlns:a16="http://schemas.microsoft.com/office/drawing/2014/main" id="{104E0A6D-FD65-49D6-B464-2822241D79D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701342498"/>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ntent w/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1922466"/>
            <a:ext cx="396081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7">
            <a:extLst>
              <a:ext uri="{FF2B5EF4-FFF2-40B4-BE49-F238E27FC236}">
                <a16:creationId xmlns:a16="http://schemas.microsoft.com/office/drawing/2014/main" id="{E4836270-AFD6-45AA-91CE-0D8E9BB4013D}"/>
              </a:ext>
            </a:extLst>
          </p:cNvPr>
          <p:cNvSpPr>
            <a:spLocks noGrp="1"/>
          </p:cNvSpPr>
          <p:nvPr>
            <p:ph type="body" sz="quarter" idx="20"/>
          </p:nvPr>
        </p:nvSpPr>
        <p:spPr>
          <a:xfrm>
            <a:off x="503239" y="2314256"/>
            <a:ext cx="396081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5" name="Text Placeholder 7">
            <a:extLst>
              <a:ext uri="{FF2B5EF4-FFF2-40B4-BE49-F238E27FC236}">
                <a16:creationId xmlns:a16="http://schemas.microsoft.com/office/drawing/2014/main" id="{652AFEC4-DB06-4F11-8CC5-5AF4ECAC1486}"/>
              </a:ext>
            </a:extLst>
          </p:cNvPr>
          <p:cNvSpPr>
            <a:spLocks noGrp="1"/>
          </p:cNvSpPr>
          <p:nvPr>
            <p:ph type="body" sz="quarter" idx="21" hasCustomPrompt="1"/>
          </p:nvPr>
        </p:nvSpPr>
        <p:spPr>
          <a:xfrm>
            <a:off x="4679951" y="1918381"/>
            <a:ext cx="3960812" cy="1796779"/>
          </a:xfrm>
        </p:spPr>
        <p:txBody>
          <a:bodyPr/>
          <a:lstStyle>
            <a:lvl1pPr marL="0" indent="0">
              <a:buNone/>
              <a:defRPr i="0">
                <a:solidFill>
                  <a:schemeClr val="accent1"/>
                </a:solidFill>
                <a:latin typeface="+mn-lt"/>
              </a:defRPr>
            </a:lvl1pPr>
          </a:lstStyle>
          <a:p>
            <a:r>
              <a:rPr lang="en-CA"/>
              <a:t>“Please keep characters within 300 characters.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commodo</a:t>
            </a:r>
            <a:r>
              <a:rPr lang="en-CA"/>
              <a:t> </a:t>
            </a:r>
            <a:r>
              <a:rPr lang="en-CA" err="1"/>
              <a:t>consequat</a:t>
            </a:r>
            <a:r>
              <a:rPr lang="en-CA"/>
              <a:t>. Duis </a:t>
            </a:r>
            <a:r>
              <a:rPr lang="en-CA" err="1"/>
              <a:t>aute</a:t>
            </a:r>
            <a:r>
              <a:rPr lang="en-CA"/>
              <a:t> </a:t>
            </a:r>
            <a:r>
              <a:rPr lang="en-CA" err="1"/>
              <a:t>irure</a:t>
            </a:r>
            <a:r>
              <a:rPr lang="en-CA"/>
              <a:t> dolor in </a:t>
            </a:r>
            <a:r>
              <a:rPr lang="en-CA" err="1"/>
              <a:t>reprehende</a:t>
            </a:r>
            <a:r>
              <a:rPr lang="en-CA"/>
              <a:t>. Ut </a:t>
            </a:r>
            <a:r>
              <a:rPr lang="en-CA" err="1"/>
              <a:t>enim</a:t>
            </a:r>
            <a:r>
              <a:rPr lang="en-CA"/>
              <a:t> ad minim </a:t>
            </a:r>
            <a:r>
              <a:rPr lang="en-CA" err="1"/>
              <a:t>veniam</a:t>
            </a:r>
            <a:r>
              <a:rPr lang="en-CA"/>
              <a:t>, </a:t>
            </a:r>
            <a:r>
              <a:rPr lang="en-CA" err="1"/>
              <a:t>quis</a:t>
            </a:r>
            <a:r>
              <a:rPr lang="en-CA"/>
              <a:t> </a:t>
            </a:r>
            <a:r>
              <a:rPr lang="en-CA" err="1"/>
              <a:t>nostrud</a:t>
            </a:r>
            <a:r>
              <a:rPr lang="en-CA"/>
              <a:t> exercitation </a:t>
            </a:r>
            <a:r>
              <a:rPr lang="en-CA" err="1"/>
              <a:t>ullamco</a:t>
            </a:r>
            <a:r>
              <a:rPr lang="en-CA"/>
              <a:t> </a:t>
            </a:r>
            <a:r>
              <a:rPr lang="en-CA" err="1"/>
              <a:t>laboris</a:t>
            </a:r>
            <a:r>
              <a:rPr lang="en-CA"/>
              <a:t> nisi </a:t>
            </a:r>
            <a:r>
              <a:rPr lang="en-CA" err="1"/>
              <a:t>ut</a:t>
            </a:r>
            <a:r>
              <a:rPr lang="en-CA"/>
              <a:t> </a:t>
            </a:r>
            <a:r>
              <a:rPr lang="en-CA" err="1"/>
              <a:t>aliquip</a:t>
            </a:r>
            <a:r>
              <a:rPr lang="en-CA"/>
              <a:t> ex </a:t>
            </a:r>
            <a:r>
              <a:rPr lang="en-CA" err="1"/>
              <a:t>ea</a:t>
            </a:r>
            <a:r>
              <a:rPr lang="en-CA"/>
              <a:t> </a:t>
            </a:r>
            <a:r>
              <a:rPr lang="en-CA" err="1"/>
              <a:t>commodo</a:t>
            </a:r>
            <a:r>
              <a:rPr lang="en-CA"/>
              <a:t> </a:t>
            </a:r>
            <a:r>
              <a:rPr lang="en-CA" err="1"/>
              <a:t>consequat</a:t>
            </a:r>
            <a:r>
              <a:rPr lang="en-CA"/>
              <a:t>. Duis </a:t>
            </a:r>
            <a:r>
              <a:rPr lang="en-CA" err="1"/>
              <a:t>autn</a:t>
            </a:r>
            <a:r>
              <a:rPr lang="en-CA"/>
              <a:t>”</a:t>
            </a:r>
          </a:p>
        </p:txBody>
      </p:sp>
      <p:sp>
        <p:nvSpPr>
          <p:cNvPr id="16" name="Text Placeholder 2">
            <a:extLst>
              <a:ext uri="{FF2B5EF4-FFF2-40B4-BE49-F238E27FC236}">
                <a16:creationId xmlns:a16="http://schemas.microsoft.com/office/drawing/2014/main" id="{244B0DA2-39F3-4226-BC9E-EDEE53ED7949}"/>
              </a:ext>
            </a:extLst>
          </p:cNvPr>
          <p:cNvSpPr>
            <a:spLocks noGrp="1"/>
          </p:cNvSpPr>
          <p:nvPr>
            <p:ph type="body" idx="22" hasCustomPrompt="1"/>
          </p:nvPr>
        </p:nvSpPr>
        <p:spPr>
          <a:xfrm>
            <a:off x="4679950" y="3715160"/>
            <a:ext cx="3960811" cy="369160"/>
          </a:xfrm>
        </p:spPr>
        <p:txBody>
          <a:bodyPr anchor="t">
            <a:normAutofit/>
          </a:bodyPr>
          <a:lstStyle>
            <a:lvl1pPr marL="0" indent="0" algn="l">
              <a:buNone/>
              <a:defRPr sz="1050" b="1">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-John Doe, Director of Department</a:t>
            </a:r>
          </a:p>
        </p:txBody>
      </p:sp>
      <p:sp>
        <p:nvSpPr>
          <p:cNvPr id="3" name="Footer Placeholder 2">
            <a:extLst>
              <a:ext uri="{FF2B5EF4-FFF2-40B4-BE49-F238E27FC236}">
                <a16:creationId xmlns:a16="http://schemas.microsoft.com/office/drawing/2014/main" id="{F4FD21BB-3D71-47E0-8CE8-C9812CF8C98D}"/>
              </a:ext>
            </a:extLst>
          </p:cNvPr>
          <p:cNvSpPr>
            <a:spLocks noGrp="1"/>
          </p:cNvSpPr>
          <p:nvPr>
            <p:ph type="ftr" sz="quarter" idx="23"/>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2C6C81C4-96BE-4AC6-998D-C4AA9BD8EC7F}"/>
              </a:ext>
            </a:extLst>
          </p:cNvPr>
          <p:cNvSpPr>
            <a:spLocks noGrp="1"/>
          </p:cNvSpPr>
          <p:nvPr>
            <p:ph type="sldNum" sz="quarter" idx="24"/>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492791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7" y="1922940"/>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Text Placeholder 2">
            <a:extLst>
              <a:ext uri="{FF2B5EF4-FFF2-40B4-BE49-F238E27FC236}">
                <a16:creationId xmlns:a16="http://schemas.microsoft.com/office/drawing/2014/main" id="{EC9E6BB1-0C37-4F95-9A92-A7371F44A8C5}"/>
              </a:ext>
            </a:extLst>
          </p:cNvPr>
          <p:cNvSpPr>
            <a:spLocks noGrp="1"/>
          </p:cNvSpPr>
          <p:nvPr>
            <p:ph type="body" idx="18" hasCustomPrompt="1"/>
          </p:nvPr>
        </p:nvSpPr>
        <p:spPr>
          <a:xfrm>
            <a:off x="3295103" y="1922940"/>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4" name="Text Placeholder 2">
            <a:extLst>
              <a:ext uri="{FF2B5EF4-FFF2-40B4-BE49-F238E27FC236}">
                <a16:creationId xmlns:a16="http://schemas.microsoft.com/office/drawing/2014/main" id="{0B21F80B-DF4A-465C-830B-63BD410095BB}"/>
              </a:ext>
            </a:extLst>
          </p:cNvPr>
          <p:cNvSpPr>
            <a:spLocks noGrp="1"/>
          </p:cNvSpPr>
          <p:nvPr>
            <p:ph type="body" idx="20" hasCustomPrompt="1"/>
          </p:nvPr>
        </p:nvSpPr>
        <p:spPr>
          <a:xfrm>
            <a:off x="6107289" y="1922939"/>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7" name="Text Placeholder 7">
            <a:extLst>
              <a:ext uri="{FF2B5EF4-FFF2-40B4-BE49-F238E27FC236}">
                <a16:creationId xmlns:a16="http://schemas.microsoft.com/office/drawing/2014/main" id="{A495EF66-0B42-4A3F-9AE3-97DBBB2B5434}"/>
              </a:ext>
            </a:extLst>
          </p:cNvPr>
          <p:cNvSpPr>
            <a:spLocks noGrp="1"/>
          </p:cNvSpPr>
          <p:nvPr>
            <p:ph type="body" sz="quarter" idx="21"/>
          </p:nvPr>
        </p:nvSpPr>
        <p:spPr>
          <a:xfrm>
            <a:off x="503236" y="2314728"/>
            <a:ext cx="253347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8" name="Text Placeholder 7">
            <a:extLst>
              <a:ext uri="{FF2B5EF4-FFF2-40B4-BE49-F238E27FC236}">
                <a16:creationId xmlns:a16="http://schemas.microsoft.com/office/drawing/2014/main" id="{05C142F1-6CF1-496D-A21E-C84AF628D6D4}"/>
              </a:ext>
            </a:extLst>
          </p:cNvPr>
          <p:cNvSpPr>
            <a:spLocks noGrp="1"/>
          </p:cNvSpPr>
          <p:nvPr>
            <p:ph type="body" sz="quarter" idx="22"/>
          </p:nvPr>
        </p:nvSpPr>
        <p:spPr>
          <a:xfrm>
            <a:off x="3296917" y="2314728"/>
            <a:ext cx="253347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9" name="Text Placeholder 7">
            <a:extLst>
              <a:ext uri="{FF2B5EF4-FFF2-40B4-BE49-F238E27FC236}">
                <a16:creationId xmlns:a16="http://schemas.microsoft.com/office/drawing/2014/main" id="{600D3357-6642-48C4-82C3-BA7A8BBDC7D1}"/>
              </a:ext>
            </a:extLst>
          </p:cNvPr>
          <p:cNvSpPr>
            <a:spLocks noGrp="1"/>
          </p:cNvSpPr>
          <p:nvPr>
            <p:ph type="body" sz="quarter" idx="23"/>
          </p:nvPr>
        </p:nvSpPr>
        <p:spPr>
          <a:xfrm>
            <a:off x="6107291" y="2314728"/>
            <a:ext cx="253347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6FFF9EB8-68B8-405F-AAA7-8C8486E60AA4}"/>
              </a:ext>
            </a:extLst>
          </p:cNvPr>
          <p:cNvSpPr>
            <a:spLocks noGrp="1"/>
          </p:cNvSpPr>
          <p:nvPr>
            <p:ph type="ftr" sz="quarter" idx="2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D652453F-833F-4242-95C6-19A73C4DA6A4}"/>
              </a:ext>
            </a:extLst>
          </p:cNvPr>
          <p:cNvSpPr>
            <a:spLocks noGrp="1"/>
          </p:cNvSpPr>
          <p:nvPr>
            <p:ph type="sldNum" sz="quarter" idx="25"/>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2161643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Content w/ Descri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7" y="2610173"/>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Text Placeholder 2">
            <a:extLst>
              <a:ext uri="{FF2B5EF4-FFF2-40B4-BE49-F238E27FC236}">
                <a16:creationId xmlns:a16="http://schemas.microsoft.com/office/drawing/2014/main" id="{EC9E6BB1-0C37-4F95-9A92-A7371F44A8C5}"/>
              </a:ext>
            </a:extLst>
          </p:cNvPr>
          <p:cNvSpPr>
            <a:spLocks noGrp="1"/>
          </p:cNvSpPr>
          <p:nvPr>
            <p:ph type="body" idx="18" hasCustomPrompt="1"/>
          </p:nvPr>
        </p:nvSpPr>
        <p:spPr>
          <a:xfrm>
            <a:off x="3305263" y="2606233"/>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4" name="Text Placeholder 2">
            <a:extLst>
              <a:ext uri="{FF2B5EF4-FFF2-40B4-BE49-F238E27FC236}">
                <a16:creationId xmlns:a16="http://schemas.microsoft.com/office/drawing/2014/main" id="{0B21F80B-DF4A-465C-830B-63BD410095BB}"/>
              </a:ext>
            </a:extLst>
          </p:cNvPr>
          <p:cNvSpPr>
            <a:spLocks noGrp="1"/>
          </p:cNvSpPr>
          <p:nvPr>
            <p:ph type="body" idx="20" hasCustomPrompt="1"/>
          </p:nvPr>
        </p:nvSpPr>
        <p:spPr>
          <a:xfrm>
            <a:off x="6107289" y="2606232"/>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7" name="Text Placeholder 7">
            <a:extLst>
              <a:ext uri="{FF2B5EF4-FFF2-40B4-BE49-F238E27FC236}">
                <a16:creationId xmlns:a16="http://schemas.microsoft.com/office/drawing/2014/main" id="{27AB841E-3DDD-4854-A168-CD36BC9B2AE7}"/>
              </a:ext>
            </a:extLst>
          </p:cNvPr>
          <p:cNvSpPr>
            <a:spLocks noGrp="1"/>
          </p:cNvSpPr>
          <p:nvPr>
            <p:ph type="body" sz="quarter" idx="21" hasCustomPrompt="1"/>
          </p:nvPr>
        </p:nvSpPr>
        <p:spPr>
          <a:xfrm>
            <a:off x="503238" y="1057275"/>
            <a:ext cx="6226335" cy="1294087"/>
          </a:xfrm>
        </p:spPr>
        <p:txBody>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r>
              <a:rPr lang="en-CA"/>
              <a:t> </a:t>
            </a: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CA"/>
          </a:p>
        </p:txBody>
      </p:sp>
      <p:sp>
        <p:nvSpPr>
          <p:cNvPr id="18" name="Text Placeholder 7">
            <a:extLst>
              <a:ext uri="{FF2B5EF4-FFF2-40B4-BE49-F238E27FC236}">
                <a16:creationId xmlns:a16="http://schemas.microsoft.com/office/drawing/2014/main" id="{D873A6B7-452C-44E7-AEDB-0CADA7C74EEF}"/>
              </a:ext>
            </a:extLst>
          </p:cNvPr>
          <p:cNvSpPr>
            <a:spLocks noGrp="1"/>
          </p:cNvSpPr>
          <p:nvPr>
            <p:ph type="body" sz="quarter" idx="22"/>
          </p:nvPr>
        </p:nvSpPr>
        <p:spPr>
          <a:xfrm>
            <a:off x="503239" y="2998022"/>
            <a:ext cx="2533472" cy="1836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9" name="Text Placeholder 7">
            <a:extLst>
              <a:ext uri="{FF2B5EF4-FFF2-40B4-BE49-F238E27FC236}">
                <a16:creationId xmlns:a16="http://schemas.microsoft.com/office/drawing/2014/main" id="{3DD2826A-90A9-4AE8-A34A-3F27C06F3A93}"/>
              </a:ext>
            </a:extLst>
          </p:cNvPr>
          <p:cNvSpPr>
            <a:spLocks noGrp="1"/>
          </p:cNvSpPr>
          <p:nvPr>
            <p:ph type="body" sz="quarter" idx="23"/>
          </p:nvPr>
        </p:nvSpPr>
        <p:spPr>
          <a:xfrm>
            <a:off x="3302000" y="2998022"/>
            <a:ext cx="2533472" cy="1836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0" name="Text Placeholder 7">
            <a:extLst>
              <a:ext uri="{FF2B5EF4-FFF2-40B4-BE49-F238E27FC236}">
                <a16:creationId xmlns:a16="http://schemas.microsoft.com/office/drawing/2014/main" id="{EADC2665-9F8E-4410-8593-3813669D90F3}"/>
              </a:ext>
            </a:extLst>
          </p:cNvPr>
          <p:cNvSpPr>
            <a:spLocks noGrp="1"/>
          </p:cNvSpPr>
          <p:nvPr>
            <p:ph type="body" sz="quarter" idx="24"/>
          </p:nvPr>
        </p:nvSpPr>
        <p:spPr>
          <a:xfrm>
            <a:off x="6107294" y="2998022"/>
            <a:ext cx="2533472" cy="1836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130DD46E-7B2E-46D6-8928-98B0F761CC54}"/>
              </a:ext>
            </a:extLst>
          </p:cNvPr>
          <p:cNvSpPr>
            <a:spLocks noGrp="1"/>
          </p:cNvSpPr>
          <p:nvPr>
            <p:ph type="ftr" sz="quarter" idx="25"/>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635C2EC6-C985-48A9-8898-A584E9525CD5}"/>
              </a:ext>
            </a:extLst>
          </p:cNvPr>
          <p:cNvSpPr>
            <a:spLocks noGrp="1"/>
          </p:cNvSpPr>
          <p:nvPr>
            <p:ph type="sldNum" sz="quarter" idx="26"/>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8805713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ntent w/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62562556-4B62-4194-8DAD-F74533237AAF}"/>
              </a:ext>
            </a:extLst>
          </p:cNvPr>
          <p:cNvSpPr>
            <a:spLocks noGrp="1"/>
          </p:cNvSpPr>
          <p:nvPr>
            <p:ph type="chart" sz="quarter" idx="19"/>
          </p:nvPr>
        </p:nvSpPr>
        <p:spPr>
          <a:xfrm>
            <a:off x="503240" y="1807840"/>
            <a:ext cx="2533472" cy="2389022"/>
          </a:xfrm>
        </p:spPr>
        <p:txBody>
          <a:bodyPr/>
          <a:lstStyle/>
          <a:p>
            <a:r>
              <a:rPr lang="en-US"/>
              <a:t>Click icon to add chart</a:t>
            </a:r>
            <a:endParaRPr lang="en-CA"/>
          </a:p>
        </p:txBody>
      </p:sp>
      <p:sp>
        <p:nvSpPr>
          <p:cNvPr id="12" name="Text Placeholder 7">
            <a:extLst>
              <a:ext uri="{FF2B5EF4-FFF2-40B4-BE49-F238E27FC236}">
                <a16:creationId xmlns:a16="http://schemas.microsoft.com/office/drawing/2014/main" id="{BA7908DC-0C41-48C4-A7E5-60A8A2A8E6F2}"/>
              </a:ext>
            </a:extLst>
          </p:cNvPr>
          <p:cNvSpPr>
            <a:spLocks noGrp="1"/>
          </p:cNvSpPr>
          <p:nvPr>
            <p:ph type="body" sz="quarter" idx="25" hasCustomPrompt="1"/>
          </p:nvPr>
        </p:nvSpPr>
        <p:spPr>
          <a:xfrm>
            <a:off x="503239" y="4348093"/>
            <a:ext cx="2533471" cy="48902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16" name="Text Placeholder 2">
            <a:extLst>
              <a:ext uri="{FF2B5EF4-FFF2-40B4-BE49-F238E27FC236}">
                <a16:creationId xmlns:a16="http://schemas.microsoft.com/office/drawing/2014/main" id="{65D15D19-159E-4BA4-8D7A-FBFA8820D1D4}"/>
              </a:ext>
            </a:extLst>
          </p:cNvPr>
          <p:cNvSpPr>
            <a:spLocks noGrp="1"/>
          </p:cNvSpPr>
          <p:nvPr>
            <p:ph type="body" idx="28" hasCustomPrompt="1"/>
          </p:nvPr>
        </p:nvSpPr>
        <p:spPr>
          <a:xfrm>
            <a:off x="503235" y="1416050"/>
            <a:ext cx="2533472"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Chart Placeholder 3">
            <a:extLst>
              <a:ext uri="{FF2B5EF4-FFF2-40B4-BE49-F238E27FC236}">
                <a16:creationId xmlns:a16="http://schemas.microsoft.com/office/drawing/2014/main" id="{74388F27-12A5-4BE9-8690-FCF53279CEA4}"/>
              </a:ext>
            </a:extLst>
          </p:cNvPr>
          <p:cNvSpPr>
            <a:spLocks noGrp="1"/>
          </p:cNvSpPr>
          <p:nvPr>
            <p:ph type="chart" sz="quarter" idx="29"/>
          </p:nvPr>
        </p:nvSpPr>
        <p:spPr>
          <a:xfrm>
            <a:off x="6107293" y="1807840"/>
            <a:ext cx="2533472" cy="2389022"/>
          </a:xfrm>
        </p:spPr>
        <p:txBody>
          <a:bodyPr/>
          <a:lstStyle/>
          <a:p>
            <a:r>
              <a:rPr lang="en-US"/>
              <a:t>Click icon to add chart</a:t>
            </a:r>
            <a:endParaRPr lang="en-CA"/>
          </a:p>
        </p:txBody>
      </p:sp>
      <p:sp>
        <p:nvSpPr>
          <p:cNvPr id="19" name="Text Placeholder 7">
            <a:extLst>
              <a:ext uri="{FF2B5EF4-FFF2-40B4-BE49-F238E27FC236}">
                <a16:creationId xmlns:a16="http://schemas.microsoft.com/office/drawing/2014/main" id="{1A43495A-F737-49DB-B6A9-1F7A68A37A70}"/>
              </a:ext>
            </a:extLst>
          </p:cNvPr>
          <p:cNvSpPr>
            <a:spLocks noGrp="1"/>
          </p:cNvSpPr>
          <p:nvPr>
            <p:ph type="body" sz="quarter" idx="30" hasCustomPrompt="1"/>
          </p:nvPr>
        </p:nvSpPr>
        <p:spPr>
          <a:xfrm>
            <a:off x="6107292" y="4348093"/>
            <a:ext cx="2533471" cy="48902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20" name="Text Placeholder 2">
            <a:extLst>
              <a:ext uri="{FF2B5EF4-FFF2-40B4-BE49-F238E27FC236}">
                <a16:creationId xmlns:a16="http://schemas.microsoft.com/office/drawing/2014/main" id="{9C44C4A2-4FCA-467A-9AC8-77EBF4288B91}"/>
              </a:ext>
            </a:extLst>
          </p:cNvPr>
          <p:cNvSpPr>
            <a:spLocks noGrp="1"/>
          </p:cNvSpPr>
          <p:nvPr>
            <p:ph type="body" idx="31" hasCustomPrompt="1"/>
          </p:nvPr>
        </p:nvSpPr>
        <p:spPr>
          <a:xfrm>
            <a:off x="6107288" y="1416050"/>
            <a:ext cx="2533472"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1" name="Chart Placeholder 3">
            <a:extLst>
              <a:ext uri="{FF2B5EF4-FFF2-40B4-BE49-F238E27FC236}">
                <a16:creationId xmlns:a16="http://schemas.microsoft.com/office/drawing/2014/main" id="{7342C2F0-F2A5-4D64-82D2-63B41B3F60A8}"/>
              </a:ext>
            </a:extLst>
          </p:cNvPr>
          <p:cNvSpPr>
            <a:spLocks noGrp="1"/>
          </p:cNvSpPr>
          <p:nvPr>
            <p:ph type="chart" sz="quarter" idx="32"/>
          </p:nvPr>
        </p:nvSpPr>
        <p:spPr>
          <a:xfrm>
            <a:off x="3305264" y="1815779"/>
            <a:ext cx="2533472" cy="2389022"/>
          </a:xfrm>
        </p:spPr>
        <p:txBody>
          <a:bodyPr/>
          <a:lstStyle/>
          <a:p>
            <a:r>
              <a:rPr lang="en-US"/>
              <a:t>Click icon to add chart</a:t>
            </a:r>
            <a:endParaRPr lang="en-CA"/>
          </a:p>
        </p:txBody>
      </p:sp>
      <p:sp>
        <p:nvSpPr>
          <p:cNvPr id="22" name="Text Placeholder 7">
            <a:extLst>
              <a:ext uri="{FF2B5EF4-FFF2-40B4-BE49-F238E27FC236}">
                <a16:creationId xmlns:a16="http://schemas.microsoft.com/office/drawing/2014/main" id="{28391A19-D9C8-4B6C-B992-6605C2DDD4F3}"/>
              </a:ext>
            </a:extLst>
          </p:cNvPr>
          <p:cNvSpPr>
            <a:spLocks noGrp="1"/>
          </p:cNvSpPr>
          <p:nvPr>
            <p:ph type="body" sz="quarter" idx="33" hasCustomPrompt="1"/>
          </p:nvPr>
        </p:nvSpPr>
        <p:spPr>
          <a:xfrm>
            <a:off x="3305263" y="4350589"/>
            <a:ext cx="2533471" cy="48902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23" name="Text Placeholder 2">
            <a:extLst>
              <a:ext uri="{FF2B5EF4-FFF2-40B4-BE49-F238E27FC236}">
                <a16:creationId xmlns:a16="http://schemas.microsoft.com/office/drawing/2014/main" id="{AAD75867-6B49-4EDB-91B1-8807FAA5C95F}"/>
              </a:ext>
            </a:extLst>
          </p:cNvPr>
          <p:cNvSpPr>
            <a:spLocks noGrp="1"/>
          </p:cNvSpPr>
          <p:nvPr>
            <p:ph type="body" idx="34" hasCustomPrompt="1"/>
          </p:nvPr>
        </p:nvSpPr>
        <p:spPr>
          <a:xfrm>
            <a:off x="3305259" y="1423989"/>
            <a:ext cx="2533472"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3" name="Footer Placeholder 2">
            <a:extLst>
              <a:ext uri="{FF2B5EF4-FFF2-40B4-BE49-F238E27FC236}">
                <a16:creationId xmlns:a16="http://schemas.microsoft.com/office/drawing/2014/main" id="{8AC2A1FB-4B14-4F87-8422-D8AD19B101FD}"/>
              </a:ext>
            </a:extLst>
          </p:cNvPr>
          <p:cNvSpPr>
            <a:spLocks noGrp="1"/>
          </p:cNvSpPr>
          <p:nvPr>
            <p:ph type="ftr" sz="quarter" idx="35"/>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00DC7A8C-8A11-4096-A2E5-D69C0DF77D82}"/>
              </a:ext>
            </a:extLst>
          </p:cNvPr>
          <p:cNvSpPr>
            <a:spLocks noGrp="1"/>
          </p:cNvSpPr>
          <p:nvPr>
            <p:ph type="sldNum" sz="quarter" idx="36"/>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7259227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503236" y="14176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9" name="Text Placeholder 2">
            <a:extLst>
              <a:ext uri="{FF2B5EF4-FFF2-40B4-BE49-F238E27FC236}">
                <a16:creationId xmlns:a16="http://schemas.microsoft.com/office/drawing/2014/main" id="{9BAA86F2-1524-4CAD-A684-F281347C7F91}"/>
              </a:ext>
            </a:extLst>
          </p:cNvPr>
          <p:cNvSpPr>
            <a:spLocks noGrp="1"/>
          </p:cNvSpPr>
          <p:nvPr>
            <p:ph type="body" idx="14" hasCustomPrompt="1"/>
          </p:nvPr>
        </p:nvSpPr>
        <p:spPr>
          <a:xfrm>
            <a:off x="4679949" y="1417638"/>
            <a:ext cx="3960813"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1" name="Text Placeholder 2">
            <a:extLst>
              <a:ext uri="{FF2B5EF4-FFF2-40B4-BE49-F238E27FC236}">
                <a16:creationId xmlns:a16="http://schemas.microsoft.com/office/drawing/2014/main" id="{7CAEB2D3-AFA8-48BD-B474-2891D6C1CF96}"/>
              </a:ext>
            </a:extLst>
          </p:cNvPr>
          <p:cNvSpPr>
            <a:spLocks noGrp="1"/>
          </p:cNvSpPr>
          <p:nvPr>
            <p:ph type="body" idx="16" hasCustomPrompt="1"/>
          </p:nvPr>
        </p:nvSpPr>
        <p:spPr>
          <a:xfrm>
            <a:off x="503239" y="3325813"/>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2">
            <a:extLst>
              <a:ext uri="{FF2B5EF4-FFF2-40B4-BE49-F238E27FC236}">
                <a16:creationId xmlns:a16="http://schemas.microsoft.com/office/drawing/2014/main" id="{42B3EAB1-8D6C-45FF-A6F4-51FC1CE31A2D}"/>
              </a:ext>
            </a:extLst>
          </p:cNvPr>
          <p:cNvSpPr>
            <a:spLocks noGrp="1"/>
          </p:cNvSpPr>
          <p:nvPr>
            <p:ph type="body" idx="18" hasCustomPrompt="1"/>
          </p:nvPr>
        </p:nvSpPr>
        <p:spPr>
          <a:xfrm>
            <a:off x="4679952" y="3325813"/>
            <a:ext cx="3960814"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1" name="Text Placeholder 7">
            <a:extLst>
              <a:ext uri="{FF2B5EF4-FFF2-40B4-BE49-F238E27FC236}">
                <a16:creationId xmlns:a16="http://schemas.microsoft.com/office/drawing/2014/main" id="{02257684-E363-4AC7-A414-9C5A1CB067F0}"/>
              </a:ext>
            </a:extLst>
          </p:cNvPr>
          <p:cNvSpPr>
            <a:spLocks noGrp="1"/>
          </p:cNvSpPr>
          <p:nvPr>
            <p:ph type="body" sz="quarter" idx="22" hasCustomPrompt="1"/>
          </p:nvPr>
        </p:nvSpPr>
        <p:spPr>
          <a:xfrm>
            <a:off x="503238" y="1701478"/>
            <a:ext cx="3960812" cy="1225560"/>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2" name="Text Placeholder 7">
            <a:extLst>
              <a:ext uri="{FF2B5EF4-FFF2-40B4-BE49-F238E27FC236}">
                <a16:creationId xmlns:a16="http://schemas.microsoft.com/office/drawing/2014/main" id="{FF833B17-27FF-4B8E-89C0-84B439D61144}"/>
              </a:ext>
            </a:extLst>
          </p:cNvPr>
          <p:cNvSpPr>
            <a:spLocks noGrp="1"/>
          </p:cNvSpPr>
          <p:nvPr>
            <p:ph type="body" sz="quarter" idx="23" hasCustomPrompt="1"/>
          </p:nvPr>
        </p:nvSpPr>
        <p:spPr>
          <a:xfrm>
            <a:off x="4679949" y="1701478"/>
            <a:ext cx="3960812" cy="1225560"/>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3" name="Text Placeholder 7">
            <a:extLst>
              <a:ext uri="{FF2B5EF4-FFF2-40B4-BE49-F238E27FC236}">
                <a16:creationId xmlns:a16="http://schemas.microsoft.com/office/drawing/2014/main" id="{4A066C8B-6AEC-43D9-9740-9CC4C8B9D315}"/>
              </a:ext>
            </a:extLst>
          </p:cNvPr>
          <p:cNvSpPr>
            <a:spLocks noGrp="1"/>
          </p:cNvSpPr>
          <p:nvPr>
            <p:ph type="body" sz="quarter" idx="24" hasCustomPrompt="1"/>
          </p:nvPr>
        </p:nvSpPr>
        <p:spPr>
          <a:xfrm>
            <a:off x="503240" y="3611553"/>
            <a:ext cx="3960812" cy="12255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CA"/>
          </a:p>
        </p:txBody>
      </p:sp>
      <p:sp>
        <p:nvSpPr>
          <p:cNvPr id="24" name="Text Placeholder 7">
            <a:extLst>
              <a:ext uri="{FF2B5EF4-FFF2-40B4-BE49-F238E27FC236}">
                <a16:creationId xmlns:a16="http://schemas.microsoft.com/office/drawing/2014/main" id="{EC2F0243-FB5F-43A2-B2E8-54AE94B49041}"/>
              </a:ext>
            </a:extLst>
          </p:cNvPr>
          <p:cNvSpPr>
            <a:spLocks noGrp="1"/>
          </p:cNvSpPr>
          <p:nvPr>
            <p:ph type="body" sz="quarter" idx="25" hasCustomPrompt="1"/>
          </p:nvPr>
        </p:nvSpPr>
        <p:spPr>
          <a:xfrm>
            <a:off x="4679951" y="3611553"/>
            <a:ext cx="3960812" cy="1225560"/>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2EEFD4DE-07A3-40A4-B736-524C908009F5}"/>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2789EA9-1AFF-4ADB-84C3-4CEE5824D338}"/>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0573657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503236" y="14176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1" name="Text Placeholder 7">
            <a:extLst>
              <a:ext uri="{FF2B5EF4-FFF2-40B4-BE49-F238E27FC236}">
                <a16:creationId xmlns:a16="http://schemas.microsoft.com/office/drawing/2014/main" id="{02257684-E363-4AC7-A414-9C5A1CB067F0}"/>
              </a:ext>
            </a:extLst>
          </p:cNvPr>
          <p:cNvSpPr>
            <a:spLocks noGrp="1"/>
          </p:cNvSpPr>
          <p:nvPr>
            <p:ph type="body" sz="quarter" idx="22" hasCustomPrompt="1"/>
          </p:nvPr>
        </p:nvSpPr>
        <p:spPr>
          <a:xfrm>
            <a:off x="503238" y="17014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2EEFD4DE-07A3-40A4-B736-524C908009F5}"/>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15" name="Text Placeholder 2">
            <a:extLst>
              <a:ext uri="{FF2B5EF4-FFF2-40B4-BE49-F238E27FC236}">
                <a16:creationId xmlns:a16="http://schemas.microsoft.com/office/drawing/2014/main" id="{923F0324-FEBC-4B86-BB7F-4E86A2A4AB23}"/>
              </a:ext>
            </a:extLst>
          </p:cNvPr>
          <p:cNvSpPr>
            <a:spLocks noGrp="1"/>
          </p:cNvSpPr>
          <p:nvPr>
            <p:ph type="body" idx="27" hasCustomPrompt="1"/>
          </p:nvPr>
        </p:nvSpPr>
        <p:spPr>
          <a:xfrm>
            <a:off x="503233" y="26300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7">
            <a:extLst>
              <a:ext uri="{FF2B5EF4-FFF2-40B4-BE49-F238E27FC236}">
                <a16:creationId xmlns:a16="http://schemas.microsoft.com/office/drawing/2014/main" id="{C39C8DB2-D82B-4AB4-AB2D-8A7E6BA63CD2}"/>
              </a:ext>
            </a:extLst>
          </p:cNvPr>
          <p:cNvSpPr>
            <a:spLocks noGrp="1"/>
          </p:cNvSpPr>
          <p:nvPr>
            <p:ph type="body" sz="quarter" idx="28" hasCustomPrompt="1"/>
          </p:nvPr>
        </p:nvSpPr>
        <p:spPr>
          <a:xfrm>
            <a:off x="503235" y="29138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7" name="Text Placeholder 2">
            <a:extLst>
              <a:ext uri="{FF2B5EF4-FFF2-40B4-BE49-F238E27FC236}">
                <a16:creationId xmlns:a16="http://schemas.microsoft.com/office/drawing/2014/main" id="{8DFBD9DF-4D54-496B-98DF-71898F035FF1}"/>
              </a:ext>
            </a:extLst>
          </p:cNvPr>
          <p:cNvSpPr>
            <a:spLocks noGrp="1"/>
          </p:cNvSpPr>
          <p:nvPr>
            <p:ph type="body" idx="29" hasCustomPrompt="1"/>
          </p:nvPr>
        </p:nvSpPr>
        <p:spPr>
          <a:xfrm>
            <a:off x="503236" y="3831051"/>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7">
            <a:extLst>
              <a:ext uri="{FF2B5EF4-FFF2-40B4-BE49-F238E27FC236}">
                <a16:creationId xmlns:a16="http://schemas.microsoft.com/office/drawing/2014/main" id="{82C3EB49-FF00-4E38-9454-BDDACA9AFBEB}"/>
              </a:ext>
            </a:extLst>
          </p:cNvPr>
          <p:cNvSpPr>
            <a:spLocks noGrp="1"/>
          </p:cNvSpPr>
          <p:nvPr>
            <p:ph type="body" sz="quarter" idx="30" hasCustomPrompt="1"/>
          </p:nvPr>
        </p:nvSpPr>
        <p:spPr>
          <a:xfrm>
            <a:off x="503238" y="4114891"/>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9" name="Text Placeholder 2">
            <a:extLst>
              <a:ext uri="{FF2B5EF4-FFF2-40B4-BE49-F238E27FC236}">
                <a16:creationId xmlns:a16="http://schemas.microsoft.com/office/drawing/2014/main" id="{277668C0-867A-4F94-B4EA-5BE0E5CA9AE4}"/>
              </a:ext>
            </a:extLst>
          </p:cNvPr>
          <p:cNvSpPr>
            <a:spLocks noGrp="1"/>
          </p:cNvSpPr>
          <p:nvPr>
            <p:ph type="body" idx="31" hasCustomPrompt="1"/>
          </p:nvPr>
        </p:nvSpPr>
        <p:spPr>
          <a:xfrm>
            <a:off x="4678837" y="14176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0" name="Text Placeholder 7">
            <a:extLst>
              <a:ext uri="{FF2B5EF4-FFF2-40B4-BE49-F238E27FC236}">
                <a16:creationId xmlns:a16="http://schemas.microsoft.com/office/drawing/2014/main" id="{739DEA4A-F5B7-4E1F-8711-847CE4CF6F04}"/>
              </a:ext>
            </a:extLst>
          </p:cNvPr>
          <p:cNvSpPr>
            <a:spLocks noGrp="1"/>
          </p:cNvSpPr>
          <p:nvPr>
            <p:ph type="body" sz="quarter" idx="32" hasCustomPrompt="1"/>
          </p:nvPr>
        </p:nvSpPr>
        <p:spPr>
          <a:xfrm>
            <a:off x="4678839" y="17014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5" name="Text Placeholder 2">
            <a:extLst>
              <a:ext uri="{FF2B5EF4-FFF2-40B4-BE49-F238E27FC236}">
                <a16:creationId xmlns:a16="http://schemas.microsoft.com/office/drawing/2014/main" id="{393AC8A0-A9F4-4CD6-A968-BD40288B94AD}"/>
              </a:ext>
            </a:extLst>
          </p:cNvPr>
          <p:cNvSpPr>
            <a:spLocks noGrp="1"/>
          </p:cNvSpPr>
          <p:nvPr>
            <p:ph type="body" idx="33" hasCustomPrompt="1"/>
          </p:nvPr>
        </p:nvSpPr>
        <p:spPr>
          <a:xfrm>
            <a:off x="4678834" y="26300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6" name="Text Placeholder 7">
            <a:extLst>
              <a:ext uri="{FF2B5EF4-FFF2-40B4-BE49-F238E27FC236}">
                <a16:creationId xmlns:a16="http://schemas.microsoft.com/office/drawing/2014/main" id="{CD360929-E353-4D6A-A3B0-CAC46A2F20C1}"/>
              </a:ext>
            </a:extLst>
          </p:cNvPr>
          <p:cNvSpPr>
            <a:spLocks noGrp="1"/>
          </p:cNvSpPr>
          <p:nvPr>
            <p:ph type="body" sz="quarter" idx="34" hasCustomPrompt="1"/>
          </p:nvPr>
        </p:nvSpPr>
        <p:spPr>
          <a:xfrm>
            <a:off x="4678836" y="29138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7" name="Text Placeholder 2">
            <a:extLst>
              <a:ext uri="{FF2B5EF4-FFF2-40B4-BE49-F238E27FC236}">
                <a16:creationId xmlns:a16="http://schemas.microsoft.com/office/drawing/2014/main" id="{5DB1B8E4-B811-4E93-9609-454334E635A9}"/>
              </a:ext>
            </a:extLst>
          </p:cNvPr>
          <p:cNvSpPr>
            <a:spLocks noGrp="1"/>
          </p:cNvSpPr>
          <p:nvPr>
            <p:ph type="body" idx="35" hasCustomPrompt="1"/>
          </p:nvPr>
        </p:nvSpPr>
        <p:spPr>
          <a:xfrm>
            <a:off x="4678837" y="3831051"/>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8" name="Text Placeholder 7">
            <a:extLst>
              <a:ext uri="{FF2B5EF4-FFF2-40B4-BE49-F238E27FC236}">
                <a16:creationId xmlns:a16="http://schemas.microsoft.com/office/drawing/2014/main" id="{5C8274EA-43D3-44E0-9F6F-B172D4909978}"/>
              </a:ext>
            </a:extLst>
          </p:cNvPr>
          <p:cNvSpPr>
            <a:spLocks noGrp="1"/>
          </p:cNvSpPr>
          <p:nvPr>
            <p:ph type="body" sz="quarter" idx="36" hasCustomPrompt="1"/>
          </p:nvPr>
        </p:nvSpPr>
        <p:spPr>
          <a:xfrm>
            <a:off x="4678839" y="4114891"/>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Tree>
    <p:extLst>
      <p:ext uri="{BB962C8B-B14F-4D97-AF65-F5344CB8AC3E}">
        <p14:creationId xmlns:p14="http://schemas.microsoft.com/office/powerpoint/2010/main" val="42041447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 Content w/ Icons">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13E01A6E-4C29-48B9-B066-17F53A2AECEC}"/>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1224197" y="1417638"/>
            <a:ext cx="3239854"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1" name="Text Placeholder 2">
            <a:extLst>
              <a:ext uri="{FF2B5EF4-FFF2-40B4-BE49-F238E27FC236}">
                <a16:creationId xmlns:a16="http://schemas.microsoft.com/office/drawing/2014/main" id="{7CAEB2D3-AFA8-48BD-B474-2891D6C1CF96}"/>
              </a:ext>
            </a:extLst>
          </p:cNvPr>
          <p:cNvSpPr>
            <a:spLocks noGrp="1"/>
          </p:cNvSpPr>
          <p:nvPr>
            <p:ph type="body" idx="16" hasCustomPrompt="1"/>
          </p:nvPr>
        </p:nvSpPr>
        <p:spPr>
          <a:xfrm>
            <a:off x="1224201" y="3331255"/>
            <a:ext cx="3239854"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2">
            <a:extLst>
              <a:ext uri="{FF2B5EF4-FFF2-40B4-BE49-F238E27FC236}">
                <a16:creationId xmlns:a16="http://schemas.microsoft.com/office/drawing/2014/main" id="{BB1650BE-D8D3-4A1C-99B3-B87FA6F33A66}"/>
              </a:ext>
            </a:extLst>
          </p:cNvPr>
          <p:cNvSpPr>
            <a:spLocks noGrp="1"/>
          </p:cNvSpPr>
          <p:nvPr>
            <p:ph type="body" idx="18" hasCustomPrompt="1"/>
          </p:nvPr>
        </p:nvSpPr>
        <p:spPr>
          <a:xfrm>
            <a:off x="5400031" y="1419226"/>
            <a:ext cx="3240732"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2">
            <a:extLst>
              <a:ext uri="{FF2B5EF4-FFF2-40B4-BE49-F238E27FC236}">
                <a16:creationId xmlns:a16="http://schemas.microsoft.com/office/drawing/2014/main" id="{953BEEE8-FECE-4D9C-B115-40D002145523}"/>
              </a:ext>
            </a:extLst>
          </p:cNvPr>
          <p:cNvSpPr>
            <a:spLocks noGrp="1"/>
          </p:cNvSpPr>
          <p:nvPr>
            <p:ph type="body" idx="20" hasCustomPrompt="1"/>
          </p:nvPr>
        </p:nvSpPr>
        <p:spPr>
          <a:xfrm>
            <a:off x="5400036" y="3325812"/>
            <a:ext cx="3240732"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0" name="Picture Placeholder 19">
            <a:extLst>
              <a:ext uri="{FF2B5EF4-FFF2-40B4-BE49-F238E27FC236}">
                <a16:creationId xmlns:a16="http://schemas.microsoft.com/office/drawing/2014/main" id="{CFA5AA34-8300-47BA-ABD2-28361D94249D}"/>
              </a:ext>
            </a:extLst>
          </p:cNvPr>
          <p:cNvSpPr>
            <a:spLocks noGrp="1"/>
          </p:cNvSpPr>
          <p:nvPr>
            <p:ph type="pic" sz="quarter" idx="21" hasCustomPrompt="1"/>
          </p:nvPr>
        </p:nvSpPr>
        <p:spPr>
          <a:xfrm>
            <a:off x="503237" y="1417637"/>
            <a:ext cx="576263" cy="576262"/>
          </a:xfrm>
        </p:spPr>
        <p:txBody>
          <a:bodyPr>
            <a:normAutofit/>
          </a:bodyPr>
          <a:lstStyle>
            <a:lvl1pPr marL="0" indent="0">
              <a:buNone/>
              <a:defRPr sz="900"/>
            </a:lvl1pPr>
          </a:lstStyle>
          <a:p>
            <a:r>
              <a:rPr lang="en-CA"/>
              <a:t>Icon</a:t>
            </a:r>
          </a:p>
        </p:txBody>
      </p:sp>
      <p:sp>
        <p:nvSpPr>
          <p:cNvPr id="21" name="Picture Placeholder 19">
            <a:extLst>
              <a:ext uri="{FF2B5EF4-FFF2-40B4-BE49-F238E27FC236}">
                <a16:creationId xmlns:a16="http://schemas.microsoft.com/office/drawing/2014/main" id="{12AC04FB-4D50-4C03-8D60-4E690C867BB9}"/>
              </a:ext>
            </a:extLst>
          </p:cNvPr>
          <p:cNvSpPr>
            <a:spLocks noGrp="1"/>
          </p:cNvSpPr>
          <p:nvPr>
            <p:ph type="pic" sz="quarter" idx="22" hasCustomPrompt="1"/>
          </p:nvPr>
        </p:nvSpPr>
        <p:spPr>
          <a:xfrm>
            <a:off x="503238" y="3330722"/>
            <a:ext cx="576263" cy="576262"/>
          </a:xfrm>
        </p:spPr>
        <p:txBody>
          <a:bodyPr>
            <a:normAutofit/>
          </a:bodyPr>
          <a:lstStyle>
            <a:lvl1pPr marL="0" indent="0">
              <a:buNone/>
              <a:defRPr sz="900"/>
            </a:lvl1pPr>
          </a:lstStyle>
          <a:p>
            <a:r>
              <a:rPr lang="en-CA"/>
              <a:t>Icon</a:t>
            </a:r>
          </a:p>
        </p:txBody>
      </p:sp>
      <p:sp>
        <p:nvSpPr>
          <p:cNvPr id="22" name="Picture Placeholder 19">
            <a:extLst>
              <a:ext uri="{FF2B5EF4-FFF2-40B4-BE49-F238E27FC236}">
                <a16:creationId xmlns:a16="http://schemas.microsoft.com/office/drawing/2014/main" id="{160E26F9-14BA-4BD8-83A5-224C76336659}"/>
              </a:ext>
            </a:extLst>
          </p:cNvPr>
          <p:cNvSpPr>
            <a:spLocks noGrp="1"/>
          </p:cNvSpPr>
          <p:nvPr>
            <p:ph type="pic" sz="quarter" idx="23" hasCustomPrompt="1"/>
          </p:nvPr>
        </p:nvSpPr>
        <p:spPr>
          <a:xfrm>
            <a:off x="4679071" y="1417275"/>
            <a:ext cx="576263" cy="576262"/>
          </a:xfrm>
        </p:spPr>
        <p:txBody>
          <a:bodyPr>
            <a:normAutofit/>
          </a:bodyPr>
          <a:lstStyle>
            <a:lvl1pPr marL="0" indent="0">
              <a:buNone/>
              <a:defRPr sz="900"/>
            </a:lvl1pPr>
          </a:lstStyle>
          <a:p>
            <a:r>
              <a:rPr lang="en-CA"/>
              <a:t>Icon</a:t>
            </a:r>
          </a:p>
        </p:txBody>
      </p:sp>
      <p:sp>
        <p:nvSpPr>
          <p:cNvPr id="23" name="Picture Placeholder 19">
            <a:extLst>
              <a:ext uri="{FF2B5EF4-FFF2-40B4-BE49-F238E27FC236}">
                <a16:creationId xmlns:a16="http://schemas.microsoft.com/office/drawing/2014/main" id="{92568FE6-0668-417C-BAD6-E7A19F91E38F}"/>
              </a:ext>
            </a:extLst>
          </p:cNvPr>
          <p:cNvSpPr>
            <a:spLocks noGrp="1"/>
          </p:cNvSpPr>
          <p:nvPr>
            <p:ph type="pic" sz="quarter" idx="24" hasCustomPrompt="1"/>
          </p:nvPr>
        </p:nvSpPr>
        <p:spPr>
          <a:xfrm>
            <a:off x="4679950" y="3330722"/>
            <a:ext cx="576263" cy="576262"/>
          </a:xfrm>
        </p:spPr>
        <p:txBody>
          <a:bodyPr>
            <a:normAutofit/>
          </a:bodyPr>
          <a:lstStyle>
            <a:lvl1pPr marL="0" indent="0">
              <a:buNone/>
              <a:defRPr sz="900"/>
            </a:lvl1pPr>
          </a:lstStyle>
          <a:p>
            <a:r>
              <a:rPr lang="en-CA"/>
              <a:t>Icon</a:t>
            </a:r>
          </a:p>
        </p:txBody>
      </p:sp>
      <p:sp>
        <p:nvSpPr>
          <p:cNvPr id="19" name="Text Placeholder 7">
            <a:extLst>
              <a:ext uri="{FF2B5EF4-FFF2-40B4-BE49-F238E27FC236}">
                <a16:creationId xmlns:a16="http://schemas.microsoft.com/office/drawing/2014/main" id="{E51B2408-A896-4E18-B7F6-93EB50FA0C3E}"/>
              </a:ext>
            </a:extLst>
          </p:cNvPr>
          <p:cNvSpPr>
            <a:spLocks noGrp="1"/>
          </p:cNvSpPr>
          <p:nvPr>
            <p:ph type="body" sz="quarter" idx="25" hasCustomPrompt="1"/>
          </p:nvPr>
        </p:nvSpPr>
        <p:spPr>
          <a:xfrm>
            <a:off x="1224196" y="1701478"/>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24" name="Text Placeholder 7">
            <a:extLst>
              <a:ext uri="{FF2B5EF4-FFF2-40B4-BE49-F238E27FC236}">
                <a16:creationId xmlns:a16="http://schemas.microsoft.com/office/drawing/2014/main" id="{BA5A713B-DB06-4F41-A7CF-9BB4C0161AA4}"/>
              </a:ext>
            </a:extLst>
          </p:cNvPr>
          <p:cNvSpPr>
            <a:spLocks noGrp="1"/>
          </p:cNvSpPr>
          <p:nvPr>
            <p:ph type="body" sz="quarter" idx="26" hasCustomPrompt="1"/>
          </p:nvPr>
        </p:nvSpPr>
        <p:spPr>
          <a:xfrm>
            <a:off x="5400907" y="1701478"/>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25" name="Text Placeholder 7">
            <a:extLst>
              <a:ext uri="{FF2B5EF4-FFF2-40B4-BE49-F238E27FC236}">
                <a16:creationId xmlns:a16="http://schemas.microsoft.com/office/drawing/2014/main" id="{BD412A61-66FC-423B-A6E3-DD54947B14EA}"/>
              </a:ext>
            </a:extLst>
          </p:cNvPr>
          <p:cNvSpPr>
            <a:spLocks noGrp="1"/>
          </p:cNvSpPr>
          <p:nvPr>
            <p:ph type="body" sz="quarter" idx="27" hasCustomPrompt="1"/>
          </p:nvPr>
        </p:nvSpPr>
        <p:spPr>
          <a:xfrm>
            <a:off x="1223320" y="3618853"/>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26" name="Text Placeholder 7">
            <a:extLst>
              <a:ext uri="{FF2B5EF4-FFF2-40B4-BE49-F238E27FC236}">
                <a16:creationId xmlns:a16="http://schemas.microsoft.com/office/drawing/2014/main" id="{AA952D12-C4B8-4F8A-AAE2-28BF080ACB8A}"/>
              </a:ext>
            </a:extLst>
          </p:cNvPr>
          <p:cNvSpPr>
            <a:spLocks noGrp="1"/>
          </p:cNvSpPr>
          <p:nvPr>
            <p:ph type="body" sz="quarter" idx="28" hasCustomPrompt="1"/>
          </p:nvPr>
        </p:nvSpPr>
        <p:spPr>
          <a:xfrm>
            <a:off x="5400031" y="3618853"/>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3" name="Footer Placeholder 2">
            <a:extLst>
              <a:ext uri="{FF2B5EF4-FFF2-40B4-BE49-F238E27FC236}">
                <a16:creationId xmlns:a16="http://schemas.microsoft.com/office/drawing/2014/main" id="{990B4AAE-B95B-4AC9-A8A4-D040398C74E9}"/>
              </a:ext>
            </a:extLst>
          </p:cNvPr>
          <p:cNvSpPr>
            <a:spLocks noGrp="1"/>
          </p:cNvSpPr>
          <p:nvPr>
            <p:ph type="ftr" sz="quarter" idx="29"/>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4E1B392F-6883-4AF2-87E1-FDF22E50E55E}"/>
              </a:ext>
            </a:extLst>
          </p:cNvPr>
          <p:cNvSpPr>
            <a:spLocks noGrp="1"/>
          </p:cNvSpPr>
          <p:nvPr>
            <p:ph type="sldNum" sz="quarter" idx="30"/>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8179155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 Content w/ Description Styled">
    <p:bg>
      <p:bgPr>
        <a:solidFill>
          <a:schemeClr val="bg2"/>
        </a:solidFill>
        <a:effectLst/>
      </p:bgPr>
    </p:bg>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AA7CE2CE-B914-4F72-B707-EF40EB68638B}"/>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3" name="Rectangle 2">
            <a:extLst>
              <a:ext uri="{FF2B5EF4-FFF2-40B4-BE49-F238E27FC236}">
                <a16:creationId xmlns:a16="http://schemas.microsoft.com/office/drawing/2014/main" id="{4B5DE2D5-A812-4B39-AE25-5291A9B37A8D}"/>
              </a:ext>
            </a:extLst>
          </p:cNvPr>
          <p:cNvSpPr/>
          <p:nvPr userDrawn="1"/>
        </p:nvSpPr>
        <p:spPr>
          <a:xfrm>
            <a:off x="503238" y="2502224"/>
            <a:ext cx="2533468" cy="2334889"/>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611184" y="2605090"/>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Rectangle 15">
            <a:extLst>
              <a:ext uri="{FF2B5EF4-FFF2-40B4-BE49-F238E27FC236}">
                <a16:creationId xmlns:a16="http://schemas.microsoft.com/office/drawing/2014/main" id="{B854D3A9-C86F-4200-A808-4922EFBE5877}"/>
              </a:ext>
            </a:extLst>
          </p:cNvPr>
          <p:cNvSpPr/>
          <p:nvPr userDrawn="1"/>
        </p:nvSpPr>
        <p:spPr>
          <a:xfrm>
            <a:off x="6107295" y="2502224"/>
            <a:ext cx="2533468" cy="2334889"/>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Placeholder 2">
            <a:extLst>
              <a:ext uri="{FF2B5EF4-FFF2-40B4-BE49-F238E27FC236}">
                <a16:creationId xmlns:a16="http://schemas.microsoft.com/office/drawing/2014/main" id="{5EB99AC9-EE43-4096-B616-7976645CC939}"/>
              </a:ext>
            </a:extLst>
          </p:cNvPr>
          <p:cNvSpPr>
            <a:spLocks noGrp="1"/>
          </p:cNvSpPr>
          <p:nvPr>
            <p:ph type="body" idx="18" hasCustomPrompt="1"/>
          </p:nvPr>
        </p:nvSpPr>
        <p:spPr>
          <a:xfrm>
            <a:off x="6215241" y="2605090"/>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9" name="Rectangle 18">
            <a:extLst>
              <a:ext uri="{FF2B5EF4-FFF2-40B4-BE49-F238E27FC236}">
                <a16:creationId xmlns:a16="http://schemas.microsoft.com/office/drawing/2014/main" id="{2C35C193-8B85-49C3-AA83-349D6E4EAD45}"/>
              </a:ext>
            </a:extLst>
          </p:cNvPr>
          <p:cNvSpPr/>
          <p:nvPr userDrawn="1"/>
        </p:nvSpPr>
        <p:spPr>
          <a:xfrm>
            <a:off x="3305266" y="2502224"/>
            <a:ext cx="2533468" cy="2334889"/>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 Placeholder 2">
            <a:extLst>
              <a:ext uri="{FF2B5EF4-FFF2-40B4-BE49-F238E27FC236}">
                <a16:creationId xmlns:a16="http://schemas.microsoft.com/office/drawing/2014/main" id="{4704FA5C-4CBC-4B06-A300-8EF377DB30DF}"/>
              </a:ext>
            </a:extLst>
          </p:cNvPr>
          <p:cNvSpPr>
            <a:spLocks noGrp="1"/>
          </p:cNvSpPr>
          <p:nvPr>
            <p:ph type="body" idx="20" hasCustomPrompt="1"/>
          </p:nvPr>
        </p:nvSpPr>
        <p:spPr>
          <a:xfrm>
            <a:off x="3413212" y="2605090"/>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3" name="Text Placeholder 7">
            <a:extLst>
              <a:ext uri="{FF2B5EF4-FFF2-40B4-BE49-F238E27FC236}">
                <a16:creationId xmlns:a16="http://schemas.microsoft.com/office/drawing/2014/main" id="{1B08525C-BC7E-4433-A7D5-C8ECBA2E5F8B}"/>
              </a:ext>
            </a:extLst>
          </p:cNvPr>
          <p:cNvSpPr>
            <a:spLocks noGrp="1"/>
          </p:cNvSpPr>
          <p:nvPr>
            <p:ph type="body" sz="quarter" idx="21" hasCustomPrompt="1"/>
          </p:nvPr>
        </p:nvSpPr>
        <p:spPr>
          <a:xfrm>
            <a:off x="503238" y="1057275"/>
            <a:ext cx="6226335" cy="1294087"/>
          </a:xfrm>
        </p:spPr>
        <p:txBody>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r>
              <a:rPr lang="en-CA"/>
              <a:t> </a:t>
            </a: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4" name="Text Placeholder 7">
            <a:extLst>
              <a:ext uri="{FF2B5EF4-FFF2-40B4-BE49-F238E27FC236}">
                <a16:creationId xmlns:a16="http://schemas.microsoft.com/office/drawing/2014/main" id="{661454E9-9EDB-4647-9454-92FE1405FEBC}"/>
              </a:ext>
            </a:extLst>
          </p:cNvPr>
          <p:cNvSpPr>
            <a:spLocks noGrp="1"/>
          </p:cNvSpPr>
          <p:nvPr>
            <p:ph type="body" sz="quarter" idx="25"/>
          </p:nvPr>
        </p:nvSpPr>
        <p:spPr>
          <a:xfrm>
            <a:off x="611181" y="2894014"/>
            <a:ext cx="2317578" cy="184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6" name="Text Placeholder 7">
            <a:extLst>
              <a:ext uri="{FF2B5EF4-FFF2-40B4-BE49-F238E27FC236}">
                <a16:creationId xmlns:a16="http://schemas.microsoft.com/office/drawing/2014/main" id="{91032BF6-9A49-4F8E-B6DE-88C21B0E99AE}"/>
              </a:ext>
            </a:extLst>
          </p:cNvPr>
          <p:cNvSpPr>
            <a:spLocks noGrp="1"/>
          </p:cNvSpPr>
          <p:nvPr>
            <p:ph type="body" sz="quarter" idx="26"/>
          </p:nvPr>
        </p:nvSpPr>
        <p:spPr>
          <a:xfrm>
            <a:off x="3413211" y="2894014"/>
            <a:ext cx="2317578" cy="184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7" name="Text Placeholder 7">
            <a:extLst>
              <a:ext uri="{FF2B5EF4-FFF2-40B4-BE49-F238E27FC236}">
                <a16:creationId xmlns:a16="http://schemas.microsoft.com/office/drawing/2014/main" id="{14B42833-7CB2-4B03-95A3-DBCA64095032}"/>
              </a:ext>
            </a:extLst>
          </p:cNvPr>
          <p:cNvSpPr>
            <a:spLocks noGrp="1"/>
          </p:cNvSpPr>
          <p:nvPr>
            <p:ph type="body" sz="quarter" idx="27"/>
          </p:nvPr>
        </p:nvSpPr>
        <p:spPr>
          <a:xfrm>
            <a:off x="6215241" y="2897911"/>
            <a:ext cx="2317578" cy="184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Footer Placeholder 3">
            <a:extLst>
              <a:ext uri="{FF2B5EF4-FFF2-40B4-BE49-F238E27FC236}">
                <a16:creationId xmlns:a16="http://schemas.microsoft.com/office/drawing/2014/main" id="{7F277D7A-CA4C-4CC8-94EF-6102FFAF7AE8}"/>
              </a:ext>
            </a:extLst>
          </p:cNvPr>
          <p:cNvSpPr>
            <a:spLocks noGrp="1"/>
          </p:cNvSpPr>
          <p:nvPr>
            <p:ph type="ftr" sz="quarter" idx="28"/>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F14F6E2E-66D0-4BFB-8B2B-25D3662692F9}"/>
              </a:ext>
            </a:extLst>
          </p:cNvPr>
          <p:cNvSpPr>
            <a:spLocks noGrp="1"/>
          </p:cNvSpPr>
          <p:nvPr>
            <p:ph type="sldNum" sz="quarter" idx="29"/>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9757295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 Content Styled">
    <p:bg>
      <p:bgPr>
        <a:solidFill>
          <a:schemeClr val="bg2"/>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9711AFAF-DDDF-4278-AF91-C31E873B3D51}"/>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3" name="Rectangle 2">
            <a:extLst>
              <a:ext uri="{FF2B5EF4-FFF2-40B4-BE49-F238E27FC236}">
                <a16:creationId xmlns:a16="http://schemas.microsoft.com/office/drawing/2014/main" id="{4B5DE2D5-A812-4B39-AE25-5291A9B37A8D}"/>
              </a:ext>
            </a:extLst>
          </p:cNvPr>
          <p:cNvSpPr/>
          <p:nvPr userDrawn="1"/>
        </p:nvSpPr>
        <p:spPr>
          <a:xfrm>
            <a:off x="503238" y="1421447"/>
            <a:ext cx="2533468" cy="1348046"/>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611183" y="150685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2" name="Rectangle 21">
            <a:extLst>
              <a:ext uri="{FF2B5EF4-FFF2-40B4-BE49-F238E27FC236}">
                <a16:creationId xmlns:a16="http://schemas.microsoft.com/office/drawing/2014/main" id="{7B7FFC71-A1BE-4847-BBE2-4D5A4D2CDCB9}"/>
              </a:ext>
            </a:extLst>
          </p:cNvPr>
          <p:cNvSpPr/>
          <p:nvPr userDrawn="1"/>
        </p:nvSpPr>
        <p:spPr>
          <a:xfrm>
            <a:off x="6116688" y="1421447"/>
            <a:ext cx="2533468" cy="1348046"/>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 Placeholder 2">
            <a:extLst>
              <a:ext uri="{FF2B5EF4-FFF2-40B4-BE49-F238E27FC236}">
                <a16:creationId xmlns:a16="http://schemas.microsoft.com/office/drawing/2014/main" id="{578104A1-2AD4-4A7A-8975-4D742A8BA443}"/>
              </a:ext>
            </a:extLst>
          </p:cNvPr>
          <p:cNvSpPr>
            <a:spLocks noGrp="1"/>
          </p:cNvSpPr>
          <p:nvPr>
            <p:ph type="body" idx="18" hasCustomPrompt="1"/>
          </p:nvPr>
        </p:nvSpPr>
        <p:spPr>
          <a:xfrm>
            <a:off x="6224633" y="150685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5" name="Rectangle 24">
            <a:extLst>
              <a:ext uri="{FF2B5EF4-FFF2-40B4-BE49-F238E27FC236}">
                <a16:creationId xmlns:a16="http://schemas.microsoft.com/office/drawing/2014/main" id="{520F36AE-A36C-4029-A587-6E1BE9E72721}"/>
              </a:ext>
            </a:extLst>
          </p:cNvPr>
          <p:cNvSpPr/>
          <p:nvPr userDrawn="1"/>
        </p:nvSpPr>
        <p:spPr>
          <a:xfrm>
            <a:off x="3305267" y="1421447"/>
            <a:ext cx="2533468" cy="1348046"/>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 Placeholder 2">
            <a:extLst>
              <a:ext uri="{FF2B5EF4-FFF2-40B4-BE49-F238E27FC236}">
                <a16:creationId xmlns:a16="http://schemas.microsoft.com/office/drawing/2014/main" id="{2AB56950-8411-4BD3-8A18-E5F853EB8841}"/>
              </a:ext>
            </a:extLst>
          </p:cNvPr>
          <p:cNvSpPr>
            <a:spLocks noGrp="1"/>
          </p:cNvSpPr>
          <p:nvPr>
            <p:ph type="body" idx="20" hasCustomPrompt="1"/>
          </p:nvPr>
        </p:nvSpPr>
        <p:spPr>
          <a:xfrm>
            <a:off x="3413212" y="150685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38" name="Rectangle 37">
            <a:extLst>
              <a:ext uri="{FF2B5EF4-FFF2-40B4-BE49-F238E27FC236}">
                <a16:creationId xmlns:a16="http://schemas.microsoft.com/office/drawing/2014/main" id="{95D0EC3A-6D08-42B1-B9E9-608706890CFC}"/>
              </a:ext>
            </a:extLst>
          </p:cNvPr>
          <p:cNvSpPr/>
          <p:nvPr userDrawn="1"/>
        </p:nvSpPr>
        <p:spPr>
          <a:xfrm>
            <a:off x="503238" y="3006987"/>
            <a:ext cx="2533468" cy="1348046"/>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 Placeholder 2">
            <a:extLst>
              <a:ext uri="{FF2B5EF4-FFF2-40B4-BE49-F238E27FC236}">
                <a16:creationId xmlns:a16="http://schemas.microsoft.com/office/drawing/2014/main" id="{192C267D-1501-41D7-BA76-D658972D89F3}"/>
              </a:ext>
            </a:extLst>
          </p:cNvPr>
          <p:cNvSpPr>
            <a:spLocks noGrp="1"/>
          </p:cNvSpPr>
          <p:nvPr>
            <p:ph type="body" idx="22" hasCustomPrompt="1"/>
          </p:nvPr>
        </p:nvSpPr>
        <p:spPr>
          <a:xfrm>
            <a:off x="611183" y="309239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1" name="Rectangle 40">
            <a:extLst>
              <a:ext uri="{FF2B5EF4-FFF2-40B4-BE49-F238E27FC236}">
                <a16:creationId xmlns:a16="http://schemas.microsoft.com/office/drawing/2014/main" id="{EDB1D002-B85C-4517-9EDB-E1FE9E89D9FB}"/>
              </a:ext>
            </a:extLst>
          </p:cNvPr>
          <p:cNvSpPr/>
          <p:nvPr userDrawn="1"/>
        </p:nvSpPr>
        <p:spPr>
          <a:xfrm>
            <a:off x="6116688" y="3006987"/>
            <a:ext cx="2533468" cy="1348046"/>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ext Placeholder 2">
            <a:extLst>
              <a:ext uri="{FF2B5EF4-FFF2-40B4-BE49-F238E27FC236}">
                <a16:creationId xmlns:a16="http://schemas.microsoft.com/office/drawing/2014/main" id="{362D4B90-2B47-42A6-A6C1-F16B2180D7AC}"/>
              </a:ext>
            </a:extLst>
          </p:cNvPr>
          <p:cNvSpPr>
            <a:spLocks noGrp="1"/>
          </p:cNvSpPr>
          <p:nvPr>
            <p:ph type="body" idx="24" hasCustomPrompt="1"/>
          </p:nvPr>
        </p:nvSpPr>
        <p:spPr>
          <a:xfrm>
            <a:off x="6224633" y="309239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4" name="Rectangle 43">
            <a:extLst>
              <a:ext uri="{FF2B5EF4-FFF2-40B4-BE49-F238E27FC236}">
                <a16:creationId xmlns:a16="http://schemas.microsoft.com/office/drawing/2014/main" id="{8DFB0F9D-63BC-4D73-B966-6FA37A892857}"/>
              </a:ext>
            </a:extLst>
          </p:cNvPr>
          <p:cNvSpPr/>
          <p:nvPr userDrawn="1"/>
        </p:nvSpPr>
        <p:spPr>
          <a:xfrm>
            <a:off x="3305267" y="3006987"/>
            <a:ext cx="2533468" cy="1348046"/>
          </a:xfrm>
          <a:prstGeom prst="rect">
            <a:avLst/>
          </a:prstGeom>
          <a:solidFill>
            <a:schemeClr val="bg1"/>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 Placeholder 2">
            <a:extLst>
              <a:ext uri="{FF2B5EF4-FFF2-40B4-BE49-F238E27FC236}">
                <a16:creationId xmlns:a16="http://schemas.microsoft.com/office/drawing/2014/main" id="{B74E1750-87B1-49CC-8FF1-EDE65BC08649}"/>
              </a:ext>
            </a:extLst>
          </p:cNvPr>
          <p:cNvSpPr>
            <a:spLocks noGrp="1"/>
          </p:cNvSpPr>
          <p:nvPr>
            <p:ph type="body" idx="26" hasCustomPrompt="1"/>
          </p:nvPr>
        </p:nvSpPr>
        <p:spPr>
          <a:xfrm>
            <a:off x="3413212" y="309239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7" name="Text Placeholder 7">
            <a:extLst>
              <a:ext uri="{FF2B5EF4-FFF2-40B4-BE49-F238E27FC236}">
                <a16:creationId xmlns:a16="http://schemas.microsoft.com/office/drawing/2014/main" id="{81FB900F-3707-481F-BA47-AB9875179CFC}"/>
              </a:ext>
            </a:extLst>
          </p:cNvPr>
          <p:cNvSpPr>
            <a:spLocks noGrp="1"/>
          </p:cNvSpPr>
          <p:nvPr>
            <p:ph type="body" sz="quarter" idx="27" hasCustomPrompt="1"/>
          </p:nvPr>
        </p:nvSpPr>
        <p:spPr>
          <a:xfrm>
            <a:off x="611181" y="1795780"/>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8" name="Text Placeholder 7">
            <a:extLst>
              <a:ext uri="{FF2B5EF4-FFF2-40B4-BE49-F238E27FC236}">
                <a16:creationId xmlns:a16="http://schemas.microsoft.com/office/drawing/2014/main" id="{DA4D1728-96B4-492D-A264-6C0DB8C75076}"/>
              </a:ext>
            </a:extLst>
          </p:cNvPr>
          <p:cNvSpPr>
            <a:spLocks noGrp="1"/>
          </p:cNvSpPr>
          <p:nvPr>
            <p:ph type="body" sz="quarter" idx="28" hasCustomPrompt="1"/>
          </p:nvPr>
        </p:nvSpPr>
        <p:spPr>
          <a:xfrm>
            <a:off x="3413211" y="1795780"/>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9" name="Text Placeholder 7">
            <a:extLst>
              <a:ext uri="{FF2B5EF4-FFF2-40B4-BE49-F238E27FC236}">
                <a16:creationId xmlns:a16="http://schemas.microsoft.com/office/drawing/2014/main" id="{D6E93F34-15B9-4C15-9AB5-7E528010C078}"/>
              </a:ext>
            </a:extLst>
          </p:cNvPr>
          <p:cNvSpPr>
            <a:spLocks noGrp="1"/>
          </p:cNvSpPr>
          <p:nvPr>
            <p:ph type="body" sz="quarter" idx="29" hasCustomPrompt="1"/>
          </p:nvPr>
        </p:nvSpPr>
        <p:spPr>
          <a:xfrm>
            <a:off x="6224633" y="1795780"/>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0" name="Text Placeholder 7">
            <a:extLst>
              <a:ext uri="{FF2B5EF4-FFF2-40B4-BE49-F238E27FC236}">
                <a16:creationId xmlns:a16="http://schemas.microsoft.com/office/drawing/2014/main" id="{3D440251-D360-4CCE-A697-3AB6CE1CFE6A}"/>
              </a:ext>
            </a:extLst>
          </p:cNvPr>
          <p:cNvSpPr>
            <a:spLocks noGrp="1"/>
          </p:cNvSpPr>
          <p:nvPr>
            <p:ph type="body" sz="quarter" idx="30" hasCustomPrompt="1"/>
          </p:nvPr>
        </p:nvSpPr>
        <p:spPr>
          <a:xfrm>
            <a:off x="611181" y="3381319"/>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1" name="Text Placeholder 7">
            <a:extLst>
              <a:ext uri="{FF2B5EF4-FFF2-40B4-BE49-F238E27FC236}">
                <a16:creationId xmlns:a16="http://schemas.microsoft.com/office/drawing/2014/main" id="{BB1B980D-46FB-4FA4-B168-191021D5B3CC}"/>
              </a:ext>
            </a:extLst>
          </p:cNvPr>
          <p:cNvSpPr>
            <a:spLocks noGrp="1"/>
          </p:cNvSpPr>
          <p:nvPr>
            <p:ph type="body" sz="quarter" idx="31" hasCustomPrompt="1"/>
          </p:nvPr>
        </p:nvSpPr>
        <p:spPr>
          <a:xfrm>
            <a:off x="3413211" y="3381319"/>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2" name="Text Placeholder 7">
            <a:extLst>
              <a:ext uri="{FF2B5EF4-FFF2-40B4-BE49-F238E27FC236}">
                <a16:creationId xmlns:a16="http://schemas.microsoft.com/office/drawing/2014/main" id="{B5571B23-8A7E-491E-A42F-9EAE28AEC13C}"/>
              </a:ext>
            </a:extLst>
          </p:cNvPr>
          <p:cNvSpPr>
            <a:spLocks noGrp="1"/>
          </p:cNvSpPr>
          <p:nvPr>
            <p:ph type="body" sz="quarter" idx="32" hasCustomPrompt="1"/>
          </p:nvPr>
        </p:nvSpPr>
        <p:spPr>
          <a:xfrm>
            <a:off x="6224633" y="3381319"/>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 name="Footer Placeholder 3">
            <a:extLst>
              <a:ext uri="{FF2B5EF4-FFF2-40B4-BE49-F238E27FC236}">
                <a16:creationId xmlns:a16="http://schemas.microsoft.com/office/drawing/2014/main" id="{29D72DF3-E06D-4386-9A1B-81AA6FBA11F1}"/>
              </a:ext>
            </a:extLst>
          </p:cNvPr>
          <p:cNvSpPr>
            <a:spLocks noGrp="1"/>
          </p:cNvSpPr>
          <p:nvPr>
            <p:ph type="ftr" sz="quarter" idx="33"/>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107F1E59-7278-41D9-9BCC-4289FA0C6FF8}"/>
              </a:ext>
            </a:extLst>
          </p:cNvPr>
          <p:cNvSpPr>
            <a:spLocks noGrp="1"/>
          </p:cNvSpPr>
          <p:nvPr>
            <p:ph type="sldNum" sz="quarter" idx="34"/>
          </p:nvPr>
        </p:nvSpPr>
        <p:spPr/>
        <p:txBody>
          <a:bodyPr/>
          <a:lstStyle/>
          <a:p>
            <a:fld id="{D6C40F4D-2429-4CB2-833C-6D2BDE35DAA2}" type="slidenum">
              <a:rPr lang="en-CA" smtClean="0"/>
              <a:pPr/>
              <a:t>‹#›</a:t>
            </a:fld>
            <a:endParaRPr lang="en-CA"/>
          </a:p>
        </p:txBody>
      </p:sp>
      <p:sp>
        <p:nvSpPr>
          <p:cNvPr id="26" name="Text Placeholder 2">
            <a:extLst>
              <a:ext uri="{FF2B5EF4-FFF2-40B4-BE49-F238E27FC236}">
                <a16:creationId xmlns:a16="http://schemas.microsoft.com/office/drawing/2014/main" id="{2BF5E4BA-2544-4589-8229-A7063732B16A}"/>
              </a:ext>
            </a:extLst>
          </p:cNvPr>
          <p:cNvSpPr>
            <a:spLocks noGrp="1"/>
          </p:cNvSpPr>
          <p:nvPr>
            <p:ph type="body" idx="15" hasCustomPrompt="1"/>
          </p:nvPr>
        </p:nvSpPr>
        <p:spPr>
          <a:xfrm>
            <a:off x="503238" y="4577716"/>
            <a:ext cx="8137525" cy="35687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Tree>
    <p:extLst>
      <p:ext uri="{BB962C8B-B14F-4D97-AF65-F5344CB8AC3E}">
        <p14:creationId xmlns:p14="http://schemas.microsoft.com/office/powerpoint/2010/main" val="25538205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6 Content Styled">
    <p:bg>
      <p:bgPr>
        <a:solidFill>
          <a:schemeClr val="accent6">
            <a:alpha val="50000"/>
          </a:schemeClr>
        </a:soli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8AFDE96-DB96-D28D-87D1-1FEE42EC3ED0}"/>
              </a:ext>
            </a:extLst>
          </p:cNvPr>
          <p:cNvSpPr/>
          <p:nvPr userDrawn="1"/>
        </p:nvSpPr>
        <p:spPr>
          <a:xfrm>
            <a:off x="520329" y="3000251"/>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11" name="Rounded Rectangle 10">
            <a:extLst>
              <a:ext uri="{FF2B5EF4-FFF2-40B4-BE49-F238E27FC236}">
                <a16:creationId xmlns:a16="http://schemas.microsoft.com/office/drawing/2014/main" id="{0490A4A8-B4AA-FEAB-A36A-ECB8A51E48A9}"/>
              </a:ext>
            </a:extLst>
          </p:cNvPr>
          <p:cNvSpPr/>
          <p:nvPr userDrawn="1"/>
        </p:nvSpPr>
        <p:spPr>
          <a:xfrm>
            <a:off x="3327622" y="3000251"/>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12" name="Rounded Rectangle 11">
            <a:extLst>
              <a:ext uri="{FF2B5EF4-FFF2-40B4-BE49-F238E27FC236}">
                <a16:creationId xmlns:a16="http://schemas.microsoft.com/office/drawing/2014/main" id="{BE536AE0-1B56-19FF-55FD-2419FBFFCF8D}"/>
              </a:ext>
            </a:extLst>
          </p:cNvPr>
          <p:cNvSpPr/>
          <p:nvPr userDrawn="1"/>
        </p:nvSpPr>
        <p:spPr>
          <a:xfrm>
            <a:off x="6134915" y="3000251"/>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5" name="Rounded Rectangle 4">
            <a:extLst>
              <a:ext uri="{FF2B5EF4-FFF2-40B4-BE49-F238E27FC236}">
                <a16:creationId xmlns:a16="http://schemas.microsoft.com/office/drawing/2014/main" id="{57EF8292-86ED-1E51-847C-AA179859A76B}"/>
              </a:ext>
            </a:extLst>
          </p:cNvPr>
          <p:cNvSpPr/>
          <p:nvPr userDrawn="1"/>
        </p:nvSpPr>
        <p:spPr>
          <a:xfrm>
            <a:off x="503237" y="1410733"/>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6" name="Rounded Rectangle 5">
            <a:extLst>
              <a:ext uri="{FF2B5EF4-FFF2-40B4-BE49-F238E27FC236}">
                <a16:creationId xmlns:a16="http://schemas.microsoft.com/office/drawing/2014/main" id="{F105369E-EBD9-6997-B0F6-10401929D101}"/>
              </a:ext>
            </a:extLst>
          </p:cNvPr>
          <p:cNvSpPr/>
          <p:nvPr userDrawn="1"/>
        </p:nvSpPr>
        <p:spPr>
          <a:xfrm>
            <a:off x="3310530" y="1410733"/>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9" name="Rounded Rectangle 8">
            <a:extLst>
              <a:ext uri="{FF2B5EF4-FFF2-40B4-BE49-F238E27FC236}">
                <a16:creationId xmlns:a16="http://schemas.microsoft.com/office/drawing/2014/main" id="{DE0D97FE-B6EA-4324-45D9-796246C4B6ED}"/>
              </a:ext>
            </a:extLst>
          </p:cNvPr>
          <p:cNvSpPr/>
          <p:nvPr userDrawn="1"/>
        </p:nvSpPr>
        <p:spPr>
          <a:xfrm>
            <a:off x="6117823" y="1410733"/>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611183" y="150685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4" name="Text Placeholder 2">
            <a:extLst>
              <a:ext uri="{FF2B5EF4-FFF2-40B4-BE49-F238E27FC236}">
                <a16:creationId xmlns:a16="http://schemas.microsoft.com/office/drawing/2014/main" id="{578104A1-2AD4-4A7A-8975-4D742A8BA443}"/>
              </a:ext>
            </a:extLst>
          </p:cNvPr>
          <p:cNvSpPr>
            <a:spLocks noGrp="1"/>
          </p:cNvSpPr>
          <p:nvPr>
            <p:ph type="body" idx="18" hasCustomPrompt="1"/>
          </p:nvPr>
        </p:nvSpPr>
        <p:spPr>
          <a:xfrm>
            <a:off x="6224633" y="150685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7" name="Text Placeholder 2">
            <a:extLst>
              <a:ext uri="{FF2B5EF4-FFF2-40B4-BE49-F238E27FC236}">
                <a16:creationId xmlns:a16="http://schemas.microsoft.com/office/drawing/2014/main" id="{2AB56950-8411-4BD3-8A18-E5F853EB8841}"/>
              </a:ext>
            </a:extLst>
          </p:cNvPr>
          <p:cNvSpPr>
            <a:spLocks noGrp="1"/>
          </p:cNvSpPr>
          <p:nvPr>
            <p:ph type="body" idx="20" hasCustomPrompt="1"/>
          </p:nvPr>
        </p:nvSpPr>
        <p:spPr>
          <a:xfrm>
            <a:off x="3413212" y="150685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0" name="Text Placeholder 2">
            <a:extLst>
              <a:ext uri="{FF2B5EF4-FFF2-40B4-BE49-F238E27FC236}">
                <a16:creationId xmlns:a16="http://schemas.microsoft.com/office/drawing/2014/main" id="{192C267D-1501-41D7-BA76-D658972D89F3}"/>
              </a:ext>
            </a:extLst>
          </p:cNvPr>
          <p:cNvSpPr>
            <a:spLocks noGrp="1"/>
          </p:cNvSpPr>
          <p:nvPr>
            <p:ph type="body" idx="22" hasCustomPrompt="1"/>
          </p:nvPr>
        </p:nvSpPr>
        <p:spPr>
          <a:xfrm>
            <a:off x="611183" y="309239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3" name="Text Placeholder 2">
            <a:extLst>
              <a:ext uri="{FF2B5EF4-FFF2-40B4-BE49-F238E27FC236}">
                <a16:creationId xmlns:a16="http://schemas.microsoft.com/office/drawing/2014/main" id="{362D4B90-2B47-42A6-A6C1-F16B2180D7AC}"/>
              </a:ext>
            </a:extLst>
          </p:cNvPr>
          <p:cNvSpPr>
            <a:spLocks noGrp="1"/>
          </p:cNvSpPr>
          <p:nvPr>
            <p:ph type="body" idx="24" hasCustomPrompt="1"/>
          </p:nvPr>
        </p:nvSpPr>
        <p:spPr>
          <a:xfrm>
            <a:off x="6224633" y="309239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6" name="Text Placeholder 2">
            <a:extLst>
              <a:ext uri="{FF2B5EF4-FFF2-40B4-BE49-F238E27FC236}">
                <a16:creationId xmlns:a16="http://schemas.microsoft.com/office/drawing/2014/main" id="{B74E1750-87B1-49CC-8FF1-EDE65BC08649}"/>
              </a:ext>
            </a:extLst>
          </p:cNvPr>
          <p:cNvSpPr>
            <a:spLocks noGrp="1"/>
          </p:cNvSpPr>
          <p:nvPr>
            <p:ph type="body" idx="26" hasCustomPrompt="1"/>
          </p:nvPr>
        </p:nvSpPr>
        <p:spPr>
          <a:xfrm>
            <a:off x="3413212" y="309239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7" name="Text Placeholder 7">
            <a:extLst>
              <a:ext uri="{FF2B5EF4-FFF2-40B4-BE49-F238E27FC236}">
                <a16:creationId xmlns:a16="http://schemas.microsoft.com/office/drawing/2014/main" id="{81FB900F-3707-481F-BA47-AB9875179CFC}"/>
              </a:ext>
            </a:extLst>
          </p:cNvPr>
          <p:cNvSpPr>
            <a:spLocks noGrp="1"/>
          </p:cNvSpPr>
          <p:nvPr>
            <p:ph type="body" sz="quarter" idx="27" hasCustomPrompt="1"/>
          </p:nvPr>
        </p:nvSpPr>
        <p:spPr>
          <a:xfrm>
            <a:off x="611181" y="1795780"/>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48" name="Text Placeholder 7">
            <a:extLst>
              <a:ext uri="{FF2B5EF4-FFF2-40B4-BE49-F238E27FC236}">
                <a16:creationId xmlns:a16="http://schemas.microsoft.com/office/drawing/2014/main" id="{DA4D1728-96B4-492D-A264-6C0DB8C75076}"/>
              </a:ext>
            </a:extLst>
          </p:cNvPr>
          <p:cNvSpPr>
            <a:spLocks noGrp="1"/>
          </p:cNvSpPr>
          <p:nvPr>
            <p:ph type="body" sz="quarter" idx="28" hasCustomPrompt="1"/>
          </p:nvPr>
        </p:nvSpPr>
        <p:spPr>
          <a:xfrm>
            <a:off x="3413211" y="1795780"/>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9" name="Text Placeholder 7">
            <a:extLst>
              <a:ext uri="{FF2B5EF4-FFF2-40B4-BE49-F238E27FC236}">
                <a16:creationId xmlns:a16="http://schemas.microsoft.com/office/drawing/2014/main" id="{D6E93F34-15B9-4C15-9AB5-7E528010C078}"/>
              </a:ext>
            </a:extLst>
          </p:cNvPr>
          <p:cNvSpPr>
            <a:spLocks noGrp="1"/>
          </p:cNvSpPr>
          <p:nvPr>
            <p:ph type="body" sz="quarter" idx="29" hasCustomPrompt="1"/>
          </p:nvPr>
        </p:nvSpPr>
        <p:spPr>
          <a:xfrm>
            <a:off x="6224633" y="1795780"/>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0" name="Text Placeholder 7">
            <a:extLst>
              <a:ext uri="{FF2B5EF4-FFF2-40B4-BE49-F238E27FC236}">
                <a16:creationId xmlns:a16="http://schemas.microsoft.com/office/drawing/2014/main" id="{3D440251-D360-4CCE-A697-3AB6CE1CFE6A}"/>
              </a:ext>
            </a:extLst>
          </p:cNvPr>
          <p:cNvSpPr>
            <a:spLocks noGrp="1"/>
          </p:cNvSpPr>
          <p:nvPr>
            <p:ph type="body" sz="quarter" idx="30" hasCustomPrompt="1"/>
          </p:nvPr>
        </p:nvSpPr>
        <p:spPr>
          <a:xfrm>
            <a:off x="611181" y="3381319"/>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51" name="Text Placeholder 7">
            <a:extLst>
              <a:ext uri="{FF2B5EF4-FFF2-40B4-BE49-F238E27FC236}">
                <a16:creationId xmlns:a16="http://schemas.microsoft.com/office/drawing/2014/main" id="{BB1B980D-46FB-4FA4-B168-191021D5B3CC}"/>
              </a:ext>
            </a:extLst>
          </p:cNvPr>
          <p:cNvSpPr>
            <a:spLocks noGrp="1"/>
          </p:cNvSpPr>
          <p:nvPr>
            <p:ph type="body" sz="quarter" idx="31" hasCustomPrompt="1"/>
          </p:nvPr>
        </p:nvSpPr>
        <p:spPr>
          <a:xfrm>
            <a:off x="3413211" y="3381319"/>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2" name="Text Placeholder 7">
            <a:extLst>
              <a:ext uri="{FF2B5EF4-FFF2-40B4-BE49-F238E27FC236}">
                <a16:creationId xmlns:a16="http://schemas.microsoft.com/office/drawing/2014/main" id="{B5571B23-8A7E-491E-A42F-9EAE28AEC13C}"/>
              </a:ext>
            </a:extLst>
          </p:cNvPr>
          <p:cNvSpPr>
            <a:spLocks noGrp="1"/>
          </p:cNvSpPr>
          <p:nvPr>
            <p:ph type="body" sz="quarter" idx="32" hasCustomPrompt="1"/>
          </p:nvPr>
        </p:nvSpPr>
        <p:spPr>
          <a:xfrm>
            <a:off x="6224633" y="3381319"/>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 name="Footer Placeholder 3">
            <a:extLst>
              <a:ext uri="{FF2B5EF4-FFF2-40B4-BE49-F238E27FC236}">
                <a16:creationId xmlns:a16="http://schemas.microsoft.com/office/drawing/2014/main" id="{29D72DF3-E06D-4386-9A1B-81AA6FBA11F1}"/>
              </a:ext>
            </a:extLst>
          </p:cNvPr>
          <p:cNvSpPr>
            <a:spLocks noGrp="1"/>
          </p:cNvSpPr>
          <p:nvPr>
            <p:ph type="ftr" sz="quarter" idx="33"/>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107F1E59-7278-41D9-9BCC-4289FA0C6FF8}"/>
              </a:ext>
            </a:extLst>
          </p:cNvPr>
          <p:cNvSpPr>
            <a:spLocks noGrp="1"/>
          </p:cNvSpPr>
          <p:nvPr>
            <p:ph type="sldNum" sz="quarter" idx="34"/>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730513208"/>
      </p:ext>
    </p:extLst>
  </p:cSld>
  <p:clrMapOvr>
    <a:masterClrMapping/>
  </p:clrMapOvr>
  <p:extLst>
    <p:ext uri="{DCECCB84-F9BA-43D5-87BE-67443E8EF086}">
      <p15:sldGuideLst xmlns:p15="http://schemas.microsoft.com/office/powerpoint/2012/main">
        <p15:guide id="1" pos="2880">
          <p15:clr>
            <a:srgbClr val="FBAE40"/>
          </p15:clr>
        </p15:guide>
        <p15:guide id="2" pos="1905">
          <p15:clr>
            <a:srgbClr val="FBAE40"/>
          </p15:clr>
        </p15:guide>
        <p15:guide id="3" pos="3855">
          <p15:clr>
            <a:srgbClr val="FBAE40"/>
          </p15:clr>
        </p15:guide>
        <p15:guide id="4" pos="3674">
          <p15:clr>
            <a:srgbClr val="FBAE40"/>
          </p15:clr>
        </p15:guide>
        <p15:guide id="5" orient="horz" pos="1755">
          <p15:clr>
            <a:srgbClr val="FBAE40"/>
          </p15:clr>
        </p15:guide>
        <p15:guide id="6" pos="2086">
          <p15:clr>
            <a:srgbClr val="FBAE40"/>
          </p15:clr>
        </p15:guide>
        <p15:guide id="7" orient="horz" pos="2753">
          <p15:clr>
            <a:srgbClr val="FBAE40"/>
          </p15:clr>
        </p15:guide>
        <p15:guide id="8" orient="horz" pos="189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6 Content Styled">
    <p:bg>
      <p:bgPr>
        <a:solidFill>
          <a:schemeClr val="accent6">
            <a:alpha val="50000"/>
          </a:schemeClr>
        </a:solidFill>
        <a:effectLst/>
      </p:bgPr>
    </p:bg>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0490A4A8-B4AA-FEAB-A36A-ECB8A51E48A9}"/>
              </a:ext>
            </a:extLst>
          </p:cNvPr>
          <p:cNvSpPr/>
          <p:nvPr userDrawn="1"/>
        </p:nvSpPr>
        <p:spPr>
          <a:xfrm>
            <a:off x="1909019" y="3000251"/>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12" name="Rounded Rectangle 11">
            <a:extLst>
              <a:ext uri="{FF2B5EF4-FFF2-40B4-BE49-F238E27FC236}">
                <a16:creationId xmlns:a16="http://schemas.microsoft.com/office/drawing/2014/main" id="{BE536AE0-1B56-19FF-55FD-2419FBFFCF8D}"/>
              </a:ext>
            </a:extLst>
          </p:cNvPr>
          <p:cNvSpPr/>
          <p:nvPr userDrawn="1"/>
        </p:nvSpPr>
        <p:spPr>
          <a:xfrm>
            <a:off x="4716312" y="3000251"/>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5" name="Rounded Rectangle 4">
            <a:extLst>
              <a:ext uri="{FF2B5EF4-FFF2-40B4-BE49-F238E27FC236}">
                <a16:creationId xmlns:a16="http://schemas.microsoft.com/office/drawing/2014/main" id="{57EF8292-86ED-1E51-847C-AA179859A76B}"/>
              </a:ext>
            </a:extLst>
          </p:cNvPr>
          <p:cNvSpPr/>
          <p:nvPr userDrawn="1"/>
        </p:nvSpPr>
        <p:spPr>
          <a:xfrm>
            <a:off x="503237" y="1410733"/>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6" name="Rounded Rectangle 5">
            <a:extLst>
              <a:ext uri="{FF2B5EF4-FFF2-40B4-BE49-F238E27FC236}">
                <a16:creationId xmlns:a16="http://schemas.microsoft.com/office/drawing/2014/main" id="{F105369E-EBD9-6997-B0F6-10401929D101}"/>
              </a:ext>
            </a:extLst>
          </p:cNvPr>
          <p:cNvSpPr/>
          <p:nvPr userDrawn="1"/>
        </p:nvSpPr>
        <p:spPr>
          <a:xfrm>
            <a:off x="3310530" y="1410733"/>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9" name="Rounded Rectangle 8">
            <a:extLst>
              <a:ext uri="{FF2B5EF4-FFF2-40B4-BE49-F238E27FC236}">
                <a16:creationId xmlns:a16="http://schemas.microsoft.com/office/drawing/2014/main" id="{DE0D97FE-B6EA-4324-45D9-796246C4B6ED}"/>
              </a:ext>
            </a:extLst>
          </p:cNvPr>
          <p:cNvSpPr/>
          <p:nvPr userDrawn="1"/>
        </p:nvSpPr>
        <p:spPr>
          <a:xfrm>
            <a:off x="6117823" y="1410733"/>
            <a:ext cx="2520951" cy="1366783"/>
          </a:xfrm>
          <a:prstGeom prst="roundRect">
            <a:avLst>
              <a:gd name="adj" fmla="val 3437"/>
            </a:avLst>
          </a:prstGeom>
          <a:gradFill>
            <a:gsLst>
              <a:gs pos="0">
                <a:schemeClr val="accent1">
                  <a:lumMod val="5000"/>
                  <a:lumOff val="95000"/>
                  <a:alpha val="29023"/>
                </a:schemeClr>
              </a:gs>
              <a:gs pos="99000">
                <a:schemeClr val="bg1">
                  <a:alpha val="19000"/>
                </a:schemeClr>
              </a:gs>
            </a:gsLst>
            <a:lin ang="8400000" scaled="0"/>
          </a:gradFill>
          <a:ln w="9525">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4864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srgbClr val="FFFFFF"/>
              </a:solidFill>
              <a:effectLst/>
              <a:uLnTx/>
              <a:uFillTx/>
              <a:latin typeface="DM Sans"/>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611183" y="150685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4" name="Text Placeholder 2">
            <a:extLst>
              <a:ext uri="{FF2B5EF4-FFF2-40B4-BE49-F238E27FC236}">
                <a16:creationId xmlns:a16="http://schemas.microsoft.com/office/drawing/2014/main" id="{578104A1-2AD4-4A7A-8975-4D742A8BA443}"/>
              </a:ext>
            </a:extLst>
          </p:cNvPr>
          <p:cNvSpPr>
            <a:spLocks noGrp="1"/>
          </p:cNvSpPr>
          <p:nvPr>
            <p:ph type="body" idx="18" hasCustomPrompt="1"/>
          </p:nvPr>
        </p:nvSpPr>
        <p:spPr>
          <a:xfrm>
            <a:off x="6224633" y="150685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7" name="Text Placeholder 2">
            <a:extLst>
              <a:ext uri="{FF2B5EF4-FFF2-40B4-BE49-F238E27FC236}">
                <a16:creationId xmlns:a16="http://schemas.microsoft.com/office/drawing/2014/main" id="{2AB56950-8411-4BD3-8A18-E5F853EB8841}"/>
              </a:ext>
            </a:extLst>
          </p:cNvPr>
          <p:cNvSpPr>
            <a:spLocks noGrp="1"/>
          </p:cNvSpPr>
          <p:nvPr>
            <p:ph type="body" idx="20" hasCustomPrompt="1"/>
          </p:nvPr>
        </p:nvSpPr>
        <p:spPr>
          <a:xfrm>
            <a:off x="3413212" y="150685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3" name="Text Placeholder 2">
            <a:extLst>
              <a:ext uri="{FF2B5EF4-FFF2-40B4-BE49-F238E27FC236}">
                <a16:creationId xmlns:a16="http://schemas.microsoft.com/office/drawing/2014/main" id="{362D4B90-2B47-42A6-A6C1-F16B2180D7AC}"/>
              </a:ext>
            </a:extLst>
          </p:cNvPr>
          <p:cNvSpPr>
            <a:spLocks noGrp="1"/>
          </p:cNvSpPr>
          <p:nvPr>
            <p:ph type="body" idx="24" hasCustomPrompt="1"/>
          </p:nvPr>
        </p:nvSpPr>
        <p:spPr>
          <a:xfrm>
            <a:off x="4806030" y="309239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6" name="Text Placeholder 2">
            <a:extLst>
              <a:ext uri="{FF2B5EF4-FFF2-40B4-BE49-F238E27FC236}">
                <a16:creationId xmlns:a16="http://schemas.microsoft.com/office/drawing/2014/main" id="{B74E1750-87B1-49CC-8FF1-EDE65BC08649}"/>
              </a:ext>
            </a:extLst>
          </p:cNvPr>
          <p:cNvSpPr>
            <a:spLocks noGrp="1"/>
          </p:cNvSpPr>
          <p:nvPr>
            <p:ph type="body" idx="26" hasCustomPrompt="1"/>
          </p:nvPr>
        </p:nvSpPr>
        <p:spPr>
          <a:xfrm>
            <a:off x="1994609" y="3092394"/>
            <a:ext cx="2317578" cy="288925"/>
          </a:xfrm>
        </p:spPr>
        <p:txBody>
          <a:bodyPr anchor="t">
            <a:normAutofit/>
          </a:bodyPr>
          <a:lstStyle>
            <a:lvl1pPr marL="0" indent="0">
              <a:buNone/>
              <a:defRPr sz="900" b="1" spc="10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7" name="Text Placeholder 7">
            <a:extLst>
              <a:ext uri="{FF2B5EF4-FFF2-40B4-BE49-F238E27FC236}">
                <a16:creationId xmlns:a16="http://schemas.microsoft.com/office/drawing/2014/main" id="{81FB900F-3707-481F-BA47-AB9875179CFC}"/>
              </a:ext>
            </a:extLst>
          </p:cNvPr>
          <p:cNvSpPr>
            <a:spLocks noGrp="1"/>
          </p:cNvSpPr>
          <p:nvPr>
            <p:ph type="body" sz="quarter" idx="27" hasCustomPrompt="1"/>
          </p:nvPr>
        </p:nvSpPr>
        <p:spPr>
          <a:xfrm>
            <a:off x="611181" y="1795780"/>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48" name="Text Placeholder 7">
            <a:extLst>
              <a:ext uri="{FF2B5EF4-FFF2-40B4-BE49-F238E27FC236}">
                <a16:creationId xmlns:a16="http://schemas.microsoft.com/office/drawing/2014/main" id="{DA4D1728-96B4-492D-A264-6C0DB8C75076}"/>
              </a:ext>
            </a:extLst>
          </p:cNvPr>
          <p:cNvSpPr>
            <a:spLocks noGrp="1"/>
          </p:cNvSpPr>
          <p:nvPr>
            <p:ph type="body" sz="quarter" idx="28" hasCustomPrompt="1"/>
          </p:nvPr>
        </p:nvSpPr>
        <p:spPr>
          <a:xfrm>
            <a:off x="3413211" y="1795780"/>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9" name="Text Placeholder 7">
            <a:extLst>
              <a:ext uri="{FF2B5EF4-FFF2-40B4-BE49-F238E27FC236}">
                <a16:creationId xmlns:a16="http://schemas.microsoft.com/office/drawing/2014/main" id="{D6E93F34-15B9-4C15-9AB5-7E528010C078}"/>
              </a:ext>
            </a:extLst>
          </p:cNvPr>
          <p:cNvSpPr>
            <a:spLocks noGrp="1"/>
          </p:cNvSpPr>
          <p:nvPr>
            <p:ph type="body" sz="quarter" idx="29" hasCustomPrompt="1"/>
          </p:nvPr>
        </p:nvSpPr>
        <p:spPr>
          <a:xfrm>
            <a:off x="6224633" y="1795780"/>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1" name="Text Placeholder 7">
            <a:extLst>
              <a:ext uri="{FF2B5EF4-FFF2-40B4-BE49-F238E27FC236}">
                <a16:creationId xmlns:a16="http://schemas.microsoft.com/office/drawing/2014/main" id="{BB1B980D-46FB-4FA4-B168-191021D5B3CC}"/>
              </a:ext>
            </a:extLst>
          </p:cNvPr>
          <p:cNvSpPr>
            <a:spLocks noGrp="1"/>
          </p:cNvSpPr>
          <p:nvPr>
            <p:ph type="body" sz="quarter" idx="31" hasCustomPrompt="1"/>
          </p:nvPr>
        </p:nvSpPr>
        <p:spPr>
          <a:xfrm>
            <a:off x="1994608" y="3381319"/>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2" name="Text Placeholder 7">
            <a:extLst>
              <a:ext uri="{FF2B5EF4-FFF2-40B4-BE49-F238E27FC236}">
                <a16:creationId xmlns:a16="http://schemas.microsoft.com/office/drawing/2014/main" id="{B5571B23-8A7E-491E-A42F-9EAE28AEC13C}"/>
              </a:ext>
            </a:extLst>
          </p:cNvPr>
          <p:cNvSpPr>
            <a:spLocks noGrp="1"/>
          </p:cNvSpPr>
          <p:nvPr>
            <p:ph type="body" sz="quarter" idx="32" hasCustomPrompt="1"/>
          </p:nvPr>
        </p:nvSpPr>
        <p:spPr>
          <a:xfrm>
            <a:off x="4806030" y="3381319"/>
            <a:ext cx="2317578" cy="834392"/>
          </a:xfrm>
        </p:spPr>
        <p:txBody>
          <a:bodyPr>
            <a:normAutofit/>
          </a:bodyPr>
          <a:lstStyle>
            <a:lvl1pPr marL="0" indent="0">
              <a:buNone/>
              <a:defRPr sz="105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 name="Footer Placeholder 3">
            <a:extLst>
              <a:ext uri="{FF2B5EF4-FFF2-40B4-BE49-F238E27FC236}">
                <a16:creationId xmlns:a16="http://schemas.microsoft.com/office/drawing/2014/main" id="{29D72DF3-E06D-4386-9A1B-81AA6FBA11F1}"/>
              </a:ext>
            </a:extLst>
          </p:cNvPr>
          <p:cNvSpPr>
            <a:spLocks noGrp="1"/>
          </p:cNvSpPr>
          <p:nvPr>
            <p:ph type="ftr" sz="quarter" idx="33"/>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107F1E59-7278-41D9-9BCC-4289FA0C6FF8}"/>
              </a:ext>
            </a:extLst>
          </p:cNvPr>
          <p:cNvSpPr>
            <a:spLocks noGrp="1"/>
          </p:cNvSpPr>
          <p:nvPr>
            <p:ph type="sldNum" sz="quarter" idx="34"/>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01088859"/>
      </p:ext>
    </p:extLst>
  </p:cSld>
  <p:clrMapOvr>
    <a:masterClrMapping/>
  </p:clrMapOvr>
  <p:extLst>
    <p:ext uri="{DCECCB84-F9BA-43D5-87BE-67443E8EF086}">
      <p15:sldGuideLst xmlns:p15="http://schemas.microsoft.com/office/powerpoint/2012/main">
        <p15:guide id="1" pos="2880">
          <p15:clr>
            <a:srgbClr val="FBAE40"/>
          </p15:clr>
        </p15:guide>
        <p15:guide id="2" pos="1905">
          <p15:clr>
            <a:srgbClr val="FBAE40"/>
          </p15:clr>
        </p15:guide>
        <p15:guide id="3" pos="3855">
          <p15:clr>
            <a:srgbClr val="FBAE40"/>
          </p15:clr>
        </p15:guide>
        <p15:guide id="4" pos="3674">
          <p15:clr>
            <a:srgbClr val="FBAE40"/>
          </p15:clr>
        </p15:guide>
        <p15:guide id="5" orient="horz" pos="1755">
          <p15:clr>
            <a:srgbClr val="FBAE40"/>
          </p15:clr>
        </p15:guide>
        <p15:guide id="6" pos="2086">
          <p15:clr>
            <a:srgbClr val="FBAE40"/>
          </p15:clr>
        </p15:guide>
        <p15:guide id="7" orient="horz" pos="2753">
          <p15:clr>
            <a:srgbClr val="FBAE40"/>
          </p15:clr>
        </p15:guide>
        <p15:guide id="8" orient="horz" pos="189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Content Timeline">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13E01A6E-4C29-48B9-B066-17F53A2AECEC}"/>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2416637" y="1417638"/>
            <a:ext cx="6224130" cy="274137"/>
          </a:xfrm>
        </p:spPr>
        <p:txBody>
          <a:bodyPr anchor="ctr">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2">
            <a:extLst>
              <a:ext uri="{FF2B5EF4-FFF2-40B4-BE49-F238E27FC236}">
                <a16:creationId xmlns:a16="http://schemas.microsoft.com/office/drawing/2014/main" id="{1EDBEA58-291E-4FCF-B7AA-CC294AB0F7BC}"/>
              </a:ext>
            </a:extLst>
          </p:cNvPr>
          <p:cNvSpPr>
            <a:spLocks noGrp="1"/>
          </p:cNvSpPr>
          <p:nvPr>
            <p:ph type="body" idx="15" hasCustomPrompt="1"/>
          </p:nvPr>
        </p:nvSpPr>
        <p:spPr>
          <a:xfrm>
            <a:off x="2416629" y="3873663"/>
            <a:ext cx="6224130" cy="274137"/>
          </a:xfrm>
        </p:spPr>
        <p:txBody>
          <a:bodyPr anchor="ctr">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2">
            <a:extLst>
              <a:ext uri="{FF2B5EF4-FFF2-40B4-BE49-F238E27FC236}">
                <a16:creationId xmlns:a16="http://schemas.microsoft.com/office/drawing/2014/main" id="{977931F8-A5C1-446D-9718-219FB5709190}"/>
              </a:ext>
            </a:extLst>
          </p:cNvPr>
          <p:cNvSpPr>
            <a:spLocks noGrp="1"/>
          </p:cNvSpPr>
          <p:nvPr>
            <p:ph type="body" idx="17" hasCustomPrompt="1"/>
          </p:nvPr>
        </p:nvSpPr>
        <p:spPr>
          <a:xfrm>
            <a:off x="2416629" y="2646759"/>
            <a:ext cx="6224130" cy="274137"/>
          </a:xfrm>
        </p:spPr>
        <p:txBody>
          <a:bodyPr anchor="ctr">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2" name="Text Placeholder 2">
            <a:extLst>
              <a:ext uri="{FF2B5EF4-FFF2-40B4-BE49-F238E27FC236}">
                <a16:creationId xmlns:a16="http://schemas.microsoft.com/office/drawing/2014/main" id="{6C22AD5C-7249-41A9-8B74-DA50687345EF}"/>
              </a:ext>
            </a:extLst>
          </p:cNvPr>
          <p:cNvSpPr>
            <a:spLocks noGrp="1"/>
          </p:cNvSpPr>
          <p:nvPr>
            <p:ph type="body" idx="18" hasCustomPrompt="1"/>
          </p:nvPr>
        </p:nvSpPr>
        <p:spPr>
          <a:xfrm>
            <a:off x="503246" y="1417638"/>
            <a:ext cx="1445903" cy="274137"/>
          </a:xfrm>
        </p:spPr>
        <p:txBody>
          <a:bodyPr anchor="ctr">
            <a:normAutofit/>
          </a:bodyPr>
          <a:lstStyle>
            <a:lvl1pPr marL="0" indent="0">
              <a:buNone/>
              <a:defRPr sz="900" b="1" spc="15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3" name="Text Placeholder 2">
            <a:extLst>
              <a:ext uri="{FF2B5EF4-FFF2-40B4-BE49-F238E27FC236}">
                <a16:creationId xmlns:a16="http://schemas.microsoft.com/office/drawing/2014/main" id="{215DDE67-9B1F-43A7-AB9F-E7A2BF3CF8A3}"/>
              </a:ext>
            </a:extLst>
          </p:cNvPr>
          <p:cNvSpPr>
            <a:spLocks noGrp="1"/>
          </p:cNvSpPr>
          <p:nvPr>
            <p:ph type="body" idx="19" hasCustomPrompt="1"/>
          </p:nvPr>
        </p:nvSpPr>
        <p:spPr>
          <a:xfrm>
            <a:off x="503238" y="3873663"/>
            <a:ext cx="1445903" cy="282885"/>
          </a:xfrm>
        </p:spPr>
        <p:txBody>
          <a:bodyPr anchor="ctr">
            <a:normAutofit/>
          </a:bodyPr>
          <a:lstStyle>
            <a:lvl1pPr marL="0" indent="0">
              <a:buNone/>
              <a:defRPr sz="900" b="1" spc="15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4" name="Text Placeholder 2">
            <a:extLst>
              <a:ext uri="{FF2B5EF4-FFF2-40B4-BE49-F238E27FC236}">
                <a16:creationId xmlns:a16="http://schemas.microsoft.com/office/drawing/2014/main" id="{297E71F4-AC41-48FC-AB6C-16415E995917}"/>
              </a:ext>
            </a:extLst>
          </p:cNvPr>
          <p:cNvSpPr>
            <a:spLocks noGrp="1"/>
          </p:cNvSpPr>
          <p:nvPr>
            <p:ph type="body" idx="20" hasCustomPrompt="1"/>
          </p:nvPr>
        </p:nvSpPr>
        <p:spPr>
          <a:xfrm>
            <a:off x="503238" y="2646759"/>
            <a:ext cx="1445903" cy="282885"/>
          </a:xfrm>
        </p:spPr>
        <p:txBody>
          <a:bodyPr anchor="ctr">
            <a:normAutofit/>
          </a:bodyPr>
          <a:lstStyle>
            <a:lvl1pPr marL="0" indent="0">
              <a:buNone/>
              <a:defRPr sz="900" b="1" spc="15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9" name="Text Placeholder 7">
            <a:extLst>
              <a:ext uri="{FF2B5EF4-FFF2-40B4-BE49-F238E27FC236}">
                <a16:creationId xmlns:a16="http://schemas.microsoft.com/office/drawing/2014/main" id="{95AE9F6A-B784-4A45-B2A0-D50C16A5DFFC}"/>
              </a:ext>
            </a:extLst>
          </p:cNvPr>
          <p:cNvSpPr>
            <a:spLocks noGrp="1"/>
          </p:cNvSpPr>
          <p:nvPr>
            <p:ph type="body" sz="quarter" idx="27" hasCustomPrompt="1"/>
          </p:nvPr>
        </p:nvSpPr>
        <p:spPr>
          <a:xfrm>
            <a:off x="2416627" y="1705518"/>
            <a:ext cx="6224135" cy="680565"/>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0" name="Text Placeholder 7">
            <a:extLst>
              <a:ext uri="{FF2B5EF4-FFF2-40B4-BE49-F238E27FC236}">
                <a16:creationId xmlns:a16="http://schemas.microsoft.com/office/drawing/2014/main" id="{006EEC9B-8A8B-4231-8A1D-6B6CD4AC1A7A}"/>
              </a:ext>
            </a:extLst>
          </p:cNvPr>
          <p:cNvSpPr>
            <a:spLocks noGrp="1"/>
          </p:cNvSpPr>
          <p:nvPr>
            <p:ph type="body" sz="quarter" idx="28" hasCustomPrompt="1"/>
          </p:nvPr>
        </p:nvSpPr>
        <p:spPr>
          <a:xfrm>
            <a:off x="2416628" y="2929644"/>
            <a:ext cx="6224135" cy="680565"/>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1" name="Text Placeholder 7">
            <a:extLst>
              <a:ext uri="{FF2B5EF4-FFF2-40B4-BE49-F238E27FC236}">
                <a16:creationId xmlns:a16="http://schemas.microsoft.com/office/drawing/2014/main" id="{02E5F9DD-2CBC-4AAA-89F6-4C9BBB067972}"/>
              </a:ext>
            </a:extLst>
          </p:cNvPr>
          <p:cNvSpPr>
            <a:spLocks noGrp="1"/>
          </p:cNvSpPr>
          <p:nvPr>
            <p:ph type="body" sz="quarter" idx="29" hasCustomPrompt="1"/>
          </p:nvPr>
        </p:nvSpPr>
        <p:spPr>
          <a:xfrm>
            <a:off x="2416628" y="4157530"/>
            <a:ext cx="6224135" cy="680565"/>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F50217B8-F587-444E-A16F-A7A46588D08F}"/>
              </a:ext>
            </a:extLst>
          </p:cNvPr>
          <p:cNvSpPr>
            <a:spLocks noGrp="1"/>
          </p:cNvSpPr>
          <p:nvPr>
            <p:ph type="ftr" sz="quarter" idx="3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B6EF4A0-B546-4D2F-9AA8-F9A29D5ED171}"/>
              </a:ext>
            </a:extLst>
          </p:cNvPr>
          <p:cNvSpPr>
            <a:spLocks noGrp="1"/>
          </p:cNvSpPr>
          <p:nvPr>
            <p:ph type="sldNum" sz="quarter" idx="3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0280962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ontent w/ Tab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503231" y="1409287"/>
            <a:ext cx="3960816"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1" name="Text Placeholder 2">
            <a:extLst>
              <a:ext uri="{FF2B5EF4-FFF2-40B4-BE49-F238E27FC236}">
                <a16:creationId xmlns:a16="http://schemas.microsoft.com/office/drawing/2014/main" id="{7CAEB2D3-AFA8-48BD-B474-2891D6C1CF96}"/>
              </a:ext>
            </a:extLst>
          </p:cNvPr>
          <p:cNvSpPr>
            <a:spLocks noGrp="1"/>
          </p:cNvSpPr>
          <p:nvPr>
            <p:ph type="body" idx="16" hasCustomPrompt="1"/>
          </p:nvPr>
        </p:nvSpPr>
        <p:spPr>
          <a:xfrm>
            <a:off x="503235" y="3325813"/>
            <a:ext cx="3960816"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5" name="Table Placeholder 7">
            <a:extLst>
              <a:ext uri="{FF2B5EF4-FFF2-40B4-BE49-F238E27FC236}">
                <a16:creationId xmlns:a16="http://schemas.microsoft.com/office/drawing/2014/main" id="{1A2F2E69-A3AF-4517-B4B5-645DAD3C9273}"/>
              </a:ext>
            </a:extLst>
          </p:cNvPr>
          <p:cNvSpPr>
            <a:spLocks noGrp="1"/>
          </p:cNvSpPr>
          <p:nvPr>
            <p:ph type="tbl" sz="quarter" idx="17"/>
          </p:nvPr>
        </p:nvSpPr>
        <p:spPr>
          <a:xfrm>
            <a:off x="4679950" y="1417638"/>
            <a:ext cx="3960813" cy="1584325"/>
          </a:xfrm>
        </p:spPr>
        <p:txBody>
          <a:bodyPr/>
          <a:lstStyle/>
          <a:p>
            <a:r>
              <a:rPr lang="en-US"/>
              <a:t>Click icon to add table</a:t>
            </a:r>
            <a:endParaRPr lang="en-CA"/>
          </a:p>
        </p:txBody>
      </p:sp>
      <p:sp>
        <p:nvSpPr>
          <p:cNvPr id="16" name="Table Placeholder 7">
            <a:extLst>
              <a:ext uri="{FF2B5EF4-FFF2-40B4-BE49-F238E27FC236}">
                <a16:creationId xmlns:a16="http://schemas.microsoft.com/office/drawing/2014/main" id="{42EB18F2-CEC2-4B27-8188-9084654ED669}"/>
              </a:ext>
            </a:extLst>
          </p:cNvPr>
          <p:cNvSpPr>
            <a:spLocks noGrp="1"/>
          </p:cNvSpPr>
          <p:nvPr>
            <p:ph type="tbl" sz="quarter" idx="18"/>
          </p:nvPr>
        </p:nvSpPr>
        <p:spPr>
          <a:xfrm>
            <a:off x="4679949" y="3325813"/>
            <a:ext cx="3960813" cy="1584325"/>
          </a:xfrm>
        </p:spPr>
        <p:txBody>
          <a:bodyPr/>
          <a:lstStyle/>
          <a:p>
            <a:r>
              <a:rPr lang="en-US"/>
              <a:t>Click icon to add table</a:t>
            </a:r>
            <a:endParaRPr lang="en-CA"/>
          </a:p>
        </p:txBody>
      </p:sp>
      <p:sp>
        <p:nvSpPr>
          <p:cNvPr id="12" name="Text Placeholder 7">
            <a:extLst>
              <a:ext uri="{FF2B5EF4-FFF2-40B4-BE49-F238E27FC236}">
                <a16:creationId xmlns:a16="http://schemas.microsoft.com/office/drawing/2014/main" id="{323FE777-BEC2-4CCE-8A19-9F0C5F07DF01}"/>
              </a:ext>
            </a:extLst>
          </p:cNvPr>
          <p:cNvSpPr>
            <a:spLocks noGrp="1"/>
          </p:cNvSpPr>
          <p:nvPr>
            <p:ph type="body" sz="quarter" idx="27" hasCustomPrompt="1"/>
          </p:nvPr>
        </p:nvSpPr>
        <p:spPr>
          <a:xfrm>
            <a:off x="503239" y="1709854"/>
            <a:ext cx="3960812" cy="1292109"/>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3" name="Text Placeholder 7">
            <a:extLst>
              <a:ext uri="{FF2B5EF4-FFF2-40B4-BE49-F238E27FC236}">
                <a16:creationId xmlns:a16="http://schemas.microsoft.com/office/drawing/2014/main" id="{AC6467FA-0CC7-4CE2-BB3C-3DC8693D8B17}"/>
              </a:ext>
            </a:extLst>
          </p:cNvPr>
          <p:cNvSpPr>
            <a:spLocks noGrp="1"/>
          </p:cNvSpPr>
          <p:nvPr>
            <p:ph type="body" sz="quarter" idx="28" hasCustomPrompt="1"/>
          </p:nvPr>
        </p:nvSpPr>
        <p:spPr>
          <a:xfrm>
            <a:off x="503231" y="3618029"/>
            <a:ext cx="3960812" cy="1292109"/>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95085BAF-CB8B-4F95-9E26-7D9E9CDF66EC}"/>
              </a:ext>
            </a:extLst>
          </p:cNvPr>
          <p:cNvSpPr>
            <a:spLocks noGrp="1"/>
          </p:cNvSpPr>
          <p:nvPr>
            <p:ph type="ftr" sz="quarter" idx="29"/>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CF495E6D-05C4-4BB4-BED6-14178C12C6CE}"/>
              </a:ext>
            </a:extLst>
          </p:cNvPr>
          <p:cNvSpPr>
            <a:spLocks noGrp="1"/>
          </p:cNvSpPr>
          <p:nvPr>
            <p:ph type="sldNum" sz="quarter" idx="30"/>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6267236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meline SmartArt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9" name="SmartArt Placeholder 4">
            <a:extLst>
              <a:ext uri="{FF2B5EF4-FFF2-40B4-BE49-F238E27FC236}">
                <a16:creationId xmlns:a16="http://schemas.microsoft.com/office/drawing/2014/main" id="{EE88365E-F5F8-434F-A087-2F22563199F3}"/>
              </a:ext>
            </a:extLst>
          </p:cNvPr>
          <p:cNvSpPr>
            <a:spLocks noGrp="1"/>
          </p:cNvSpPr>
          <p:nvPr>
            <p:ph type="dgm" sz="quarter" idx="19"/>
          </p:nvPr>
        </p:nvSpPr>
        <p:spPr>
          <a:xfrm>
            <a:off x="501423" y="1432103"/>
            <a:ext cx="8137526" cy="293266"/>
          </a:xfrm>
        </p:spPr>
        <p:txBody>
          <a:bodyPr>
            <a:normAutofit/>
          </a:bodyPr>
          <a:lstStyle>
            <a:lvl1pPr marL="0" indent="0">
              <a:buNone/>
              <a:defRPr sz="900" b="1">
                <a:solidFill>
                  <a:schemeClr val="bg1"/>
                </a:solidFill>
              </a:defRPr>
            </a:lvl1pPr>
          </a:lstStyle>
          <a:p>
            <a:r>
              <a:rPr lang="en-US"/>
              <a:t>Click icon to add SmartArt graphic</a:t>
            </a:r>
            <a:endParaRPr lang="en-CA"/>
          </a:p>
        </p:txBody>
      </p:sp>
      <p:sp>
        <p:nvSpPr>
          <p:cNvPr id="10" name="Text Placeholder 7">
            <a:extLst>
              <a:ext uri="{FF2B5EF4-FFF2-40B4-BE49-F238E27FC236}">
                <a16:creationId xmlns:a16="http://schemas.microsoft.com/office/drawing/2014/main" id="{B48DD8CD-2BF1-40C3-9727-E8C7B3A8CD5A}"/>
              </a:ext>
            </a:extLst>
          </p:cNvPr>
          <p:cNvSpPr>
            <a:spLocks noGrp="1"/>
          </p:cNvSpPr>
          <p:nvPr>
            <p:ph type="body" sz="quarter" idx="27" hasCustomPrompt="1"/>
          </p:nvPr>
        </p:nvSpPr>
        <p:spPr>
          <a:xfrm>
            <a:off x="503238" y="1872659"/>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US"/>
          </a:p>
        </p:txBody>
      </p:sp>
      <p:sp>
        <p:nvSpPr>
          <p:cNvPr id="12" name="Text Placeholder 7">
            <a:extLst>
              <a:ext uri="{FF2B5EF4-FFF2-40B4-BE49-F238E27FC236}">
                <a16:creationId xmlns:a16="http://schemas.microsoft.com/office/drawing/2014/main" id="{8AEA8A27-DCCC-4B0E-953F-C5593EEB0DAB}"/>
              </a:ext>
            </a:extLst>
          </p:cNvPr>
          <p:cNvSpPr>
            <a:spLocks noGrp="1"/>
          </p:cNvSpPr>
          <p:nvPr>
            <p:ph type="body" sz="quarter" idx="28" hasCustomPrompt="1"/>
          </p:nvPr>
        </p:nvSpPr>
        <p:spPr>
          <a:xfrm>
            <a:off x="2632045" y="1881554"/>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3" name="Text Placeholder 7">
            <a:extLst>
              <a:ext uri="{FF2B5EF4-FFF2-40B4-BE49-F238E27FC236}">
                <a16:creationId xmlns:a16="http://schemas.microsoft.com/office/drawing/2014/main" id="{40140DB2-A08B-4DE3-A48D-A6CBA571C4CA}"/>
              </a:ext>
            </a:extLst>
          </p:cNvPr>
          <p:cNvSpPr>
            <a:spLocks noGrp="1"/>
          </p:cNvSpPr>
          <p:nvPr>
            <p:ph type="body" sz="quarter" idx="29" hasCustomPrompt="1"/>
          </p:nvPr>
        </p:nvSpPr>
        <p:spPr>
          <a:xfrm>
            <a:off x="4691720" y="1881554"/>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US"/>
          </a:p>
        </p:txBody>
      </p:sp>
      <p:sp>
        <p:nvSpPr>
          <p:cNvPr id="15" name="Text Placeholder 7">
            <a:extLst>
              <a:ext uri="{FF2B5EF4-FFF2-40B4-BE49-F238E27FC236}">
                <a16:creationId xmlns:a16="http://schemas.microsoft.com/office/drawing/2014/main" id="{FDCE8A7C-D42E-49F6-AED6-5EF9EB7D7742}"/>
              </a:ext>
            </a:extLst>
          </p:cNvPr>
          <p:cNvSpPr>
            <a:spLocks noGrp="1"/>
          </p:cNvSpPr>
          <p:nvPr>
            <p:ph type="body" sz="quarter" idx="30" hasCustomPrompt="1"/>
          </p:nvPr>
        </p:nvSpPr>
        <p:spPr>
          <a:xfrm>
            <a:off x="6820536" y="1881554"/>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US"/>
          </a:p>
        </p:txBody>
      </p:sp>
      <p:sp>
        <p:nvSpPr>
          <p:cNvPr id="3" name="Footer Placeholder 2">
            <a:extLst>
              <a:ext uri="{FF2B5EF4-FFF2-40B4-BE49-F238E27FC236}">
                <a16:creationId xmlns:a16="http://schemas.microsoft.com/office/drawing/2014/main" id="{F6A32E10-CE94-493F-8991-DB2CBF965AEB}"/>
              </a:ext>
            </a:extLst>
          </p:cNvPr>
          <p:cNvSpPr>
            <a:spLocks noGrp="1"/>
          </p:cNvSpPr>
          <p:nvPr>
            <p:ph type="ftr" sz="quarter" idx="3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C5876D06-F50A-43DC-AD83-44B51A7040E0}"/>
              </a:ext>
            </a:extLst>
          </p:cNvPr>
          <p:cNvSpPr>
            <a:spLocks noGrp="1"/>
          </p:cNvSpPr>
          <p:nvPr>
            <p:ph type="sldNum" sz="quarter" idx="32"/>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0009592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rtArt Graphic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SmartArt Placeholder 3">
            <a:extLst>
              <a:ext uri="{FF2B5EF4-FFF2-40B4-BE49-F238E27FC236}">
                <a16:creationId xmlns:a16="http://schemas.microsoft.com/office/drawing/2014/main" id="{97C365CA-3312-47D6-9C7A-2575A4C4F7C0}"/>
              </a:ext>
            </a:extLst>
          </p:cNvPr>
          <p:cNvSpPr>
            <a:spLocks noGrp="1"/>
          </p:cNvSpPr>
          <p:nvPr>
            <p:ph type="dgm" sz="quarter" idx="14"/>
          </p:nvPr>
        </p:nvSpPr>
        <p:spPr>
          <a:xfrm>
            <a:off x="646113" y="1646238"/>
            <a:ext cx="7864475" cy="3175000"/>
          </a:xfrm>
        </p:spPr>
        <p:txBody>
          <a:bodyPr/>
          <a:lstStyle/>
          <a:p>
            <a:r>
              <a:rPr lang="en-US"/>
              <a:t>Click icon to add SmartArt graphic</a:t>
            </a:r>
            <a:endParaRPr lang="en-CA"/>
          </a:p>
        </p:txBody>
      </p:sp>
      <p:sp>
        <p:nvSpPr>
          <p:cNvPr id="3" name="Footer Placeholder 2">
            <a:extLst>
              <a:ext uri="{FF2B5EF4-FFF2-40B4-BE49-F238E27FC236}">
                <a16:creationId xmlns:a16="http://schemas.microsoft.com/office/drawing/2014/main" id="{8AE2F61D-6C79-49A6-B2A5-1EC732765672}"/>
              </a:ext>
            </a:extLst>
          </p:cNvPr>
          <p:cNvSpPr>
            <a:spLocks noGrp="1"/>
          </p:cNvSpPr>
          <p:nvPr>
            <p:ph type="ftr" sz="quarter" idx="15"/>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0E0528EB-8030-4227-B3E8-7D3905498E6B}"/>
              </a:ext>
            </a:extLst>
          </p:cNvPr>
          <p:cNvSpPr>
            <a:spLocks noGrp="1"/>
          </p:cNvSpPr>
          <p:nvPr>
            <p:ph type="sldNum" sz="quarter" idx="16"/>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8198963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w/ 1 Contact Details">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58431C-B227-459E-88AB-24342158CDF1}"/>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649044"/>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sp>
        <p:nvSpPr>
          <p:cNvPr id="10" name="TextBox 9">
            <a:extLst>
              <a:ext uri="{FF2B5EF4-FFF2-40B4-BE49-F238E27FC236}">
                <a16:creationId xmlns:a16="http://schemas.microsoft.com/office/drawing/2014/main" id="{A2AE2001-91EC-4B17-BCB9-A2C432D15C23}"/>
              </a:ext>
            </a:extLst>
          </p:cNvPr>
          <p:cNvSpPr txBox="1"/>
          <p:nvPr userDrawn="1"/>
        </p:nvSpPr>
        <p:spPr>
          <a:xfrm>
            <a:off x="4679950" y="2146408"/>
            <a:ext cx="3493135" cy="711092"/>
          </a:xfrm>
          <a:prstGeom prst="rect">
            <a:avLst/>
          </a:prstGeom>
          <a:noFill/>
        </p:spPr>
        <p:txBody>
          <a:bodyPr wrap="square" rtlCol="0">
            <a:spAutoFit/>
          </a:bodyPr>
          <a:lstStyle/>
          <a:p>
            <a:pPr>
              <a:lnSpc>
                <a:spcPct val="130000"/>
              </a:lnSpc>
            </a:pPr>
            <a:r>
              <a:rPr lang="en-CA" sz="1600">
                <a:solidFill>
                  <a:schemeClr val="bg1"/>
                </a:solidFill>
                <a:latin typeface="+mn-lt"/>
              </a:rPr>
              <a:t>12-21 </a:t>
            </a:r>
            <a:r>
              <a:rPr lang="en-CA" sz="1600" err="1">
                <a:solidFill>
                  <a:schemeClr val="bg1"/>
                </a:solidFill>
                <a:latin typeface="+mn-lt"/>
              </a:rPr>
              <a:t>Highfield</a:t>
            </a:r>
            <a:r>
              <a:rPr lang="en-CA" sz="1600">
                <a:solidFill>
                  <a:schemeClr val="bg1"/>
                </a:solidFill>
                <a:latin typeface="+mn-lt"/>
              </a:rPr>
              <a:t> Circle SE</a:t>
            </a:r>
          </a:p>
          <a:p>
            <a:pPr>
              <a:lnSpc>
                <a:spcPct val="130000"/>
              </a:lnSpc>
            </a:pPr>
            <a:r>
              <a:rPr lang="en-CA" sz="1600">
                <a:solidFill>
                  <a:schemeClr val="bg1"/>
                </a:solidFill>
                <a:latin typeface="+mn-lt"/>
              </a:rPr>
              <a:t>Calgary, AB, T2G 5N6 Canada</a:t>
            </a:r>
          </a:p>
        </p:txBody>
      </p:sp>
      <p:sp>
        <p:nvSpPr>
          <p:cNvPr id="12" name="TextBox 11">
            <a:extLst>
              <a:ext uri="{FF2B5EF4-FFF2-40B4-BE49-F238E27FC236}">
                <a16:creationId xmlns:a16="http://schemas.microsoft.com/office/drawing/2014/main" id="{A2825A17-9EAF-4D74-BF1B-C61F000E2F39}"/>
              </a:ext>
            </a:extLst>
          </p:cNvPr>
          <p:cNvSpPr txBox="1"/>
          <p:nvPr userDrawn="1"/>
        </p:nvSpPr>
        <p:spPr>
          <a:xfrm>
            <a:off x="4679949" y="3115844"/>
            <a:ext cx="3493135" cy="711092"/>
          </a:xfrm>
          <a:prstGeom prst="rect">
            <a:avLst/>
          </a:prstGeom>
          <a:noFill/>
        </p:spPr>
        <p:txBody>
          <a:bodyPr wrap="square" rtlCol="0">
            <a:spAutoFit/>
          </a:bodyPr>
          <a:lstStyle/>
          <a:p>
            <a:pPr>
              <a:lnSpc>
                <a:spcPct val="130000"/>
              </a:lnSpc>
            </a:pPr>
            <a:r>
              <a:rPr lang="en-CA" sz="1600" b="0" u="none">
                <a:solidFill>
                  <a:schemeClr val="accent2"/>
                </a:solidFill>
                <a:latin typeface="+mn-lt"/>
              </a:rPr>
              <a:t>www.exro.com</a:t>
            </a:r>
          </a:p>
          <a:p>
            <a:pPr>
              <a:lnSpc>
                <a:spcPct val="130000"/>
              </a:lnSpc>
            </a:pPr>
            <a:r>
              <a:rPr lang="en-CA" sz="1600" b="0" u="none">
                <a:solidFill>
                  <a:schemeClr val="accent2"/>
                </a:solidFill>
                <a:latin typeface="+mn-lt"/>
              </a:rPr>
              <a:t>@exrotech</a:t>
            </a:r>
          </a:p>
        </p:txBody>
      </p:sp>
      <p:sp>
        <p:nvSpPr>
          <p:cNvPr id="14" name="Text Placeholder 9">
            <a:extLst>
              <a:ext uri="{FF2B5EF4-FFF2-40B4-BE49-F238E27FC236}">
                <a16:creationId xmlns:a16="http://schemas.microsoft.com/office/drawing/2014/main" id="{666EAA4E-079B-44A8-9698-376C9BEF1C1F}"/>
              </a:ext>
            </a:extLst>
          </p:cNvPr>
          <p:cNvSpPr>
            <a:spLocks noGrp="1"/>
          </p:cNvSpPr>
          <p:nvPr>
            <p:ph type="body" sz="quarter" idx="15" hasCustomPrompt="1"/>
          </p:nvPr>
        </p:nvSpPr>
        <p:spPr>
          <a:xfrm>
            <a:off x="503238" y="2146408"/>
            <a:ext cx="3112452" cy="312737"/>
          </a:xfrm>
        </p:spPr>
        <p:txBody>
          <a:bodyPr/>
          <a:lstStyle>
            <a:lvl1pPr marL="0" indent="0">
              <a:buNone/>
              <a:defRPr sz="1600" b="1">
                <a:solidFill>
                  <a:schemeClr val="bg1"/>
                </a:solidFill>
              </a:defRPr>
            </a:lvl1pPr>
          </a:lstStyle>
          <a:p>
            <a:pPr lvl="0"/>
            <a:r>
              <a:rPr lang="en-US"/>
              <a:t>First and Last Name</a:t>
            </a:r>
          </a:p>
        </p:txBody>
      </p:sp>
      <p:sp>
        <p:nvSpPr>
          <p:cNvPr id="15" name="Text Placeholder 9">
            <a:extLst>
              <a:ext uri="{FF2B5EF4-FFF2-40B4-BE49-F238E27FC236}">
                <a16:creationId xmlns:a16="http://schemas.microsoft.com/office/drawing/2014/main" id="{8116F2F0-DF1F-4055-A941-D9BDDB8A0B26}"/>
              </a:ext>
            </a:extLst>
          </p:cNvPr>
          <p:cNvSpPr>
            <a:spLocks noGrp="1"/>
          </p:cNvSpPr>
          <p:nvPr>
            <p:ph type="body" sz="quarter" idx="16" hasCustomPrompt="1"/>
          </p:nvPr>
        </p:nvSpPr>
        <p:spPr>
          <a:xfrm>
            <a:off x="503238" y="2459145"/>
            <a:ext cx="3112452" cy="312737"/>
          </a:xfrm>
        </p:spPr>
        <p:txBody>
          <a:bodyPr>
            <a:noAutofit/>
          </a:bodyPr>
          <a:lstStyle>
            <a:lvl1pPr marL="0" indent="0">
              <a:buNone/>
              <a:defRPr sz="1400">
                <a:solidFill>
                  <a:schemeClr val="bg1"/>
                </a:solidFill>
              </a:defRPr>
            </a:lvl1pPr>
          </a:lstStyle>
          <a:p>
            <a:pPr lvl="0"/>
            <a:r>
              <a:rPr lang="en-US"/>
              <a:t>Job Title</a:t>
            </a:r>
          </a:p>
        </p:txBody>
      </p:sp>
      <p:pic>
        <p:nvPicPr>
          <p:cNvPr id="3" name="Graphic 2">
            <a:extLst>
              <a:ext uri="{FF2B5EF4-FFF2-40B4-BE49-F238E27FC236}">
                <a16:creationId xmlns:a16="http://schemas.microsoft.com/office/drawing/2014/main" id="{FF6D5805-8945-4A9B-85EB-100DECB9E1F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97370" y="3562868"/>
            <a:ext cx="86937" cy="168078"/>
          </a:xfrm>
          <a:prstGeom prst="rect">
            <a:avLst/>
          </a:prstGeom>
        </p:spPr>
      </p:pic>
      <p:pic>
        <p:nvPicPr>
          <p:cNvPr id="11" name="Graphic 10">
            <a:extLst>
              <a:ext uri="{FF2B5EF4-FFF2-40B4-BE49-F238E27FC236}">
                <a16:creationId xmlns:a16="http://schemas.microsoft.com/office/drawing/2014/main" id="{64740005-7138-4370-86FB-1B61F44ABF0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023776" y="3565784"/>
            <a:ext cx="150690" cy="150690"/>
          </a:xfrm>
          <a:prstGeom prst="rect">
            <a:avLst/>
          </a:prstGeom>
        </p:spPr>
      </p:pic>
      <p:pic>
        <p:nvPicPr>
          <p:cNvPr id="16" name="Graphic 15">
            <a:extLst>
              <a:ext uri="{FF2B5EF4-FFF2-40B4-BE49-F238E27FC236}">
                <a16:creationId xmlns:a16="http://schemas.microsoft.com/office/drawing/2014/main" id="{81DC705B-EDF8-41E4-969D-82DAFF729B39}"/>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786932" y="3588967"/>
            <a:ext cx="179669" cy="127507"/>
          </a:xfrm>
          <a:prstGeom prst="rect">
            <a:avLst/>
          </a:prstGeom>
        </p:spPr>
      </p:pic>
      <p:pic>
        <p:nvPicPr>
          <p:cNvPr id="19" name="Graphic 18">
            <a:extLst>
              <a:ext uri="{FF2B5EF4-FFF2-40B4-BE49-F238E27FC236}">
                <a16:creationId xmlns:a16="http://schemas.microsoft.com/office/drawing/2014/main" id="{F82AA76A-2D9F-4BB9-A63B-8E232A16F63D}"/>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507211" y="3588967"/>
            <a:ext cx="162281" cy="127507"/>
          </a:xfrm>
          <a:prstGeom prst="rect">
            <a:avLst/>
          </a:prstGeom>
        </p:spPr>
      </p:pic>
      <p:sp>
        <p:nvSpPr>
          <p:cNvPr id="23" name="Text Placeholder 9">
            <a:extLst>
              <a:ext uri="{FF2B5EF4-FFF2-40B4-BE49-F238E27FC236}">
                <a16:creationId xmlns:a16="http://schemas.microsoft.com/office/drawing/2014/main" id="{C85E1942-AABA-47AD-9C62-6985082AE062}"/>
              </a:ext>
            </a:extLst>
          </p:cNvPr>
          <p:cNvSpPr>
            <a:spLocks noGrp="1"/>
          </p:cNvSpPr>
          <p:nvPr>
            <p:ph type="body" sz="quarter" idx="17" hasCustomPrompt="1"/>
          </p:nvPr>
        </p:nvSpPr>
        <p:spPr>
          <a:xfrm>
            <a:off x="503238" y="2786750"/>
            <a:ext cx="3112452" cy="312737"/>
          </a:xfrm>
        </p:spPr>
        <p:txBody>
          <a:bodyPr>
            <a:noAutofit/>
          </a:bodyPr>
          <a:lstStyle>
            <a:lvl1pPr marL="0" indent="0">
              <a:buNone/>
              <a:defRPr sz="1400">
                <a:solidFill>
                  <a:schemeClr val="accent2"/>
                </a:solidFill>
              </a:defRPr>
            </a:lvl1pPr>
          </a:lstStyle>
          <a:p>
            <a:pPr lvl="0"/>
            <a:r>
              <a:rPr lang="en-US"/>
              <a:t>email@exro.com</a:t>
            </a:r>
          </a:p>
        </p:txBody>
      </p:sp>
      <p:cxnSp>
        <p:nvCxnSpPr>
          <p:cNvPr id="22" name="Straight Connector 21">
            <a:extLst>
              <a:ext uri="{FF2B5EF4-FFF2-40B4-BE49-F238E27FC236}">
                <a16:creationId xmlns:a16="http://schemas.microsoft.com/office/drawing/2014/main" id="{4BC8AD29-D0DF-40C7-B096-F0BC61DAB0B6}"/>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DA5854B-E551-4985-9BBC-F2D07FEF9F39}"/>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7295027" y="5154255"/>
            <a:ext cx="1165685" cy="74753"/>
          </a:xfrm>
          <a:prstGeom prst="rect">
            <a:avLst/>
          </a:prstGeom>
        </p:spPr>
      </p:pic>
      <p:pic>
        <p:nvPicPr>
          <p:cNvPr id="25" name="Picture 24" descr="Icon&#10;&#10;Description automatically generated">
            <a:extLst>
              <a:ext uri="{FF2B5EF4-FFF2-40B4-BE49-F238E27FC236}">
                <a16:creationId xmlns:a16="http://schemas.microsoft.com/office/drawing/2014/main" id="{4785864E-8C70-4E39-A3E1-CAEA9AA16B64}"/>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292785115"/>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hank You w/ 1 Contact Details">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58431C-B227-459E-88AB-24342158CDF1}"/>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649044"/>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cxnSp>
        <p:nvCxnSpPr>
          <p:cNvPr id="22" name="Straight Connector 21">
            <a:extLst>
              <a:ext uri="{FF2B5EF4-FFF2-40B4-BE49-F238E27FC236}">
                <a16:creationId xmlns:a16="http://schemas.microsoft.com/office/drawing/2014/main" id="{4BC8AD29-D0DF-40C7-B096-F0BC61DAB0B6}"/>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DA5854B-E551-4985-9BBC-F2D07FEF9F3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95027" y="5154255"/>
            <a:ext cx="1165685" cy="74753"/>
          </a:xfrm>
          <a:prstGeom prst="rect">
            <a:avLst/>
          </a:prstGeom>
        </p:spPr>
      </p:pic>
      <p:pic>
        <p:nvPicPr>
          <p:cNvPr id="25" name="Picture 24" descr="Icon&#10;&#10;Description automatically generated">
            <a:extLst>
              <a:ext uri="{FF2B5EF4-FFF2-40B4-BE49-F238E27FC236}">
                <a16:creationId xmlns:a16="http://schemas.microsoft.com/office/drawing/2014/main" id="{4785864E-8C70-4E39-A3E1-CAEA9AA16B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1149394520"/>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ank You w/ 2 Contact Details">
    <p:bg>
      <p:bgPr>
        <a:solidFill>
          <a:schemeClr val="tx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8DEAACE-8D77-42C3-A62E-78F29936C7B6}"/>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649044"/>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sp>
        <p:nvSpPr>
          <p:cNvPr id="10" name="TextBox 9">
            <a:extLst>
              <a:ext uri="{FF2B5EF4-FFF2-40B4-BE49-F238E27FC236}">
                <a16:creationId xmlns:a16="http://schemas.microsoft.com/office/drawing/2014/main" id="{A2AE2001-91EC-4B17-BCB9-A2C432D15C23}"/>
              </a:ext>
            </a:extLst>
          </p:cNvPr>
          <p:cNvSpPr txBox="1"/>
          <p:nvPr userDrawn="1"/>
        </p:nvSpPr>
        <p:spPr>
          <a:xfrm>
            <a:off x="4679950" y="2146408"/>
            <a:ext cx="3493135" cy="711092"/>
          </a:xfrm>
          <a:prstGeom prst="rect">
            <a:avLst/>
          </a:prstGeom>
          <a:noFill/>
        </p:spPr>
        <p:txBody>
          <a:bodyPr wrap="square" rtlCol="0">
            <a:spAutoFit/>
          </a:bodyPr>
          <a:lstStyle/>
          <a:p>
            <a:pPr>
              <a:lnSpc>
                <a:spcPct val="130000"/>
              </a:lnSpc>
            </a:pPr>
            <a:r>
              <a:rPr lang="en-CA" sz="1600">
                <a:solidFill>
                  <a:schemeClr val="bg1"/>
                </a:solidFill>
                <a:latin typeface="+mn-lt"/>
              </a:rPr>
              <a:t>12-21 </a:t>
            </a:r>
            <a:r>
              <a:rPr lang="en-CA" sz="1600" err="1">
                <a:solidFill>
                  <a:schemeClr val="bg1"/>
                </a:solidFill>
                <a:latin typeface="+mn-lt"/>
              </a:rPr>
              <a:t>Highfield</a:t>
            </a:r>
            <a:r>
              <a:rPr lang="en-CA" sz="1600">
                <a:solidFill>
                  <a:schemeClr val="bg1"/>
                </a:solidFill>
                <a:latin typeface="+mn-lt"/>
              </a:rPr>
              <a:t> Circle SE</a:t>
            </a:r>
          </a:p>
          <a:p>
            <a:pPr>
              <a:lnSpc>
                <a:spcPct val="130000"/>
              </a:lnSpc>
            </a:pPr>
            <a:r>
              <a:rPr lang="en-CA" sz="1600">
                <a:solidFill>
                  <a:schemeClr val="bg1"/>
                </a:solidFill>
                <a:latin typeface="+mn-lt"/>
              </a:rPr>
              <a:t>Calgary, AB, T2G 5N6 Canada</a:t>
            </a:r>
          </a:p>
        </p:txBody>
      </p:sp>
      <p:sp>
        <p:nvSpPr>
          <p:cNvPr id="12" name="TextBox 11">
            <a:extLst>
              <a:ext uri="{FF2B5EF4-FFF2-40B4-BE49-F238E27FC236}">
                <a16:creationId xmlns:a16="http://schemas.microsoft.com/office/drawing/2014/main" id="{A2825A17-9EAF-4D74-BF1B-C61F000E2F39}"/>
              </a:ext>
            </a:extLst>
          </p:cNvPr>
          <p:cNvSpPr txBox="1"/>
          <p:nvPr userDrawn="1"/>
        </p:nvSpPr>
        <p:spPr>
          <a:xfrm>
            <a:off x="4679949" y="3115844"/>
            <a:ext cx="3493135" cy="711092"/>
          </a:xfrm>
          <a:prstGeom prst="rect">
            <a:avLst/>
          </a:prstGeom>
          <a:noFill/>
        </p:spPr>
        <p:txBody>
          <a:bodyPr wrap="square" rtlCol="0">
            <a:spAutoFit/>
          </a:bodyPr>
          <a:lstStyle/>
          <a:p>
            <a:pPr>
              <a:lnSpc>
                <a:spcPct val="130000"/>
              </a:lnSpc>
            </a:pPr>
            <a:r>
              <a:rPr lang="en-CA" sz="1600" b="0" u="none">
                <a:solidFill>
                  <a:schemeClr val="accent2"/>
                </a:solidFill>
                <a:latin typeface="+mn-lt"/>
              </a:rPr>
              <a:t>www.exro.com</a:t>
            </a:r>
          </a:p>
          <a:p>
            <a:pPr>
              <a:lnSpc>
                <a:spcPct val="130000"/>
              </a:lnSpc>
            </a:pPr>
            <a:r>
              <a:rPr lang="en-CA" sz="1600" b="0" u="none">
                <a:solidFill>
                  <a:schemeClr val="accent2"/>
                </a:solidFill>
                <a:latin typeface="+mn-lt"/>
              </a:rPr>
              <a:t>@exrotech</a:t>
            </a:r>
          </a:p>
        </p:txBody>
      </p:sp>
      <p:sp>
        <p:nvSpPr>
          <p:cNvPr id="14" name="Text Placeholder 9">
            <a:extLst>
              <a:ext uri="{FF2B5EF4-FFF2-40B4-BE49-F238E27FC236}">
                <a16:creationId xmlns:a16="http://schemas.microsoft.com/office/drawing/2014/main" id="{666EAA4E-079B-44A8-9698-376C9BEF1C1F}"/>
              </a:ext>
            </a:extLst>
          </p:cNvPr>
          <p:cNvSpPr>
            <a:spLocks noGrp="1"/>
          </p:cNvSpPr>
          <p:nvPr>
            <p:ph type="body" sz="quarter" idx="15" hasCustomPrompt="1"/>
          </p:nvPr>
        </p:nvSpPr>
        <p:spPr>
          <a:xfrm>
            <a:off x="503238" y="1926549"/>
            <a:ext cx="3112452" cy="312737"/>
          </a:xfrm>
        </p:spPr>
        <p:txBody>
          <a:bodyPr/>
          <a:lstStyle>
            <a:lvl1pPr marL="0" indent="0">
              <a:buNone/>
              <a:defRPr sz="1600" b="1">
                <a:solidFill>
                  <a:schemeClr val="bg1"/>
                </a:solidFill>
              </a:defRPr>
            </a:lvl1pPr>
          </a:lstStyle>
          <a:p>
            <a:pPr lvl="0"/>
            <a:r>
              <a:rPr lang="en-US"/>
              <a:t>First and Last Name</a:t>
            </a:r>
          </a:p>
        </p:txBody>
      </p:sp>
      <p:sp>
        <p:nvSpPr>
          <p:cNvPr id="15" name="Text Placeholder 9">
            <a:extLst>
              <a:ext uri="{FF2B5EF4-FFF2-40B4-BE49-F238E27FC236}">
                <a16:creationId xmlns:a16="http://schemas.microsoft.com/office/drawing/2014/main" id="{8116F2F0-DF1F-4055-A941-D9BDDB8A0B26}"/>
              </a:ext>
            </a:extLst>
          </p:cNvPr>
          <p:cNvSpPr>
            <a:spLocks noGrp="1"/>
          </p:cNvSpPr>
          <p:nvPr>
            <p:ph type="body" sz="quarter" idx="16" hasCustomPrompt="1"/>
          </p:nvPr>
        </p:nvSpPr>
        <p:spPr>
          <a:xfrm>
            <a:off x="503238" y="2239286"/>
            <a:ext cx="3112452" cy="312737"/>
          </a:xfrm>
        </p:spPr>
        <p:txBody>
          <a:bodyPr>
            <a:noAutofit/>
          </a:bodyPr>
          <a:lstStyle>
            <a:lvl1pPr marL="0" indent="0">
              <a:buNone/>
              <a:defRPr sz="1400">
                <a:solidFill>
                  <a:schemeClr val="bg1"/>
                </a:solidFill>
              </a:defRPr>
            </a:lvl1pPr>
          </a:lstStyle>
          <a:p>
            <a:pPr lvl="0"/>
            <a:r>
              <a:rPr lang="en-US"/>
              <a:t>Job Title</a:t>
            </a:r>
          </a:p>
        </p:txBody>
      </p:sp>
      <p:pic>
        <p:nvPicPr>
          <p:cNvPr id="3" name="Graphic 2">
            <a:extLst>
              <a:ext uri="{FF2B5EF4-FFF2-40B4-BE49-F238E27FC236}">
                <a16:creationId xmlns:a16="http://schemas.microsoft.com/office/drawing/2014/main" id="{FF6D5805-8945-4A9B-85EB-100DECB9E1F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97370" y="3562868"/>
            <a:ext cx="86937" cy="168078"/>
          </a:xfrm>
          <a:prstGeom prst="rect">
            <a:avLst/>
          </a:prstGeom>
        </p:spPr>
      </p:pic>
      <p:pic>
        <p:nvPicPr>
          <p:cNvPr id="11" name="Graphic 10">
            <a:extLst>
              <a:ext uri="{FF2B5EF4-FFF2-40B4-BE49-F238E27FC236}">
                <a16:creationId xmlns:a16="http://schemas.microsoft.com/office/drawing/2014/main" id="{64740005-7138-4370-86FB-1B61F44ABF0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023776" y="3565784"/>
            <a:ext cx="150690" cy="150690"/>
          </a:xfrm>
          <a:prstGeom prst="rect">
            <a:avLst/>
          </a:prstGeom>
        </p:spPr>
      </p:pic>
      <p:pic>
        <p:nvPicPr>
          <p:cNvPr id="16" name="Graphic 15">
            <a:extLst>
              <a:ext uri="{FF2B5EF4-FFF2-40B4-BE49-F238E27FC236}">
                <a16:creationId xmlns:a16="http://schemas.microsoft.com/office/drawing/2014/main" id="{81DC705B-EDF8-41E4-969D-82DAFF729B39}"/>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786932" y="3588967"/>
            <a:ext cx="179669" cy="127507"/>
          </a:xfrm>
          <a:prstGeom prst="rect">
            <a:avLst/>
          </a:prstGeom>
        </p:spPr>
      </p:pic>
      <p:pic>
        <p:nvPicPr>
          <p:cNvPr id="19" name="Graphic 18">
            <a:extLst>
              <a:ext uri="{FF2B5EF4-FFF2-40B4-BE49-F238E27FC236}">
                <a16:creationId xmlns:a16="http://schemas.microsoft.com/office/drawing/2014/main" id="{F82AA76A-2D9F-4BB9-A63B-8E232A16F63D}"/>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507211" y="3588967"/>
            <a:ext cx="162281" cy="127507"/>
          </a:xfrm>
          <a:prstGeom prst="rect">
            <a:avLst/>
          </a:prstGeom>
        </p:spPr>
      </p:pic>
      <p:sp>
        <p:nvSpPr>
          <p:cNvPr id="23" name="Text Placeholder 9">
            <a:extLst>
              <a:ext uri="{FF2B5EF4-FFF2-40B4-BE49-F238E27FC236}">
                <a16:creationId xmlns:a16="http://schemas.microsoft.com/office/drawing/2014/main" id="{C85E1942-AABA-47AD-9C62-6985082AE062}"/>
              </a:ext>
            </a:extLst>
          </p:cNvPr>
          <p:cNvSpPr>
            <a:spLocks noGrp="1"/>
          </p:cNvSpPr>
          <p:nvPr>
            <p:ph type="body" sz="quarter" idx="17" hasCustomPrompt="1"/>
          </p:nvPr>
        </p:nvSpPr>
        <p:spPr>
          <a:xfrm>
            <a:off x="503238" y="2566891"/>
            <a:ext cx="3112452" cy="312737"/>
          </a:xfrm>
        </p:spPr>
        <p:txBody>
          <a:bodyPr>
            <a:noAutofit/>
          </a:bodyPr>
          <a:lstStyle>
            <a:lvl1pPr marL="0" indent="0">
              <a:buNone/>
              <a:defRPr sz="1400">
                <a:solidFill>
                  <a:schemeClr val="accent2"/>
                </a:solidFill>
              </a:defRPr>
            </a:lvl1pPr>
          </a:lstStyle>
          <a:p>
            <a:pPr lvl="0"/>
            <a:r>
              <a:rPr lang="en-US"/>
              <a:t>email@exro.com</a:t>
            </a:r>
          </a:p>
        </p:txBody>
      </p:sp>
      <p:sp>
        <p:nvSpPr>
          <p:cNvPr id="26" name="Text Placeholder 9">
            <a:extLst>
              <a:ext uri="{FF2B5EF4-FFF2-40B4-BE49-F238E27FC236}">
                <a16:creationId xmlns:a16="http://schemas.microsoft.com/office/drawing/2014/main" id="{A7008E2A-FBC5-4CD0-ADCC-2D0A5AA88188}"/>
              </a:ext>
            </a:extLst>
          </p:cNvPr>
          <p:cNvSpPr>
            <a:spLocks noGrp="1"/>
          </p:cNvSpPr>
          <p:nvPr>
            <p:ph type="body" sz="quarter" idx="18" hasCustomPrompt="1"/>
          </p:nvPr>
        </p:nvSpPr>
        <p:spPr>
          <a:xfrm>
            <a:off x="503238" y="3108134"/>
            <a:ext cx="3112452" cy="312737"/>
          </a:xfrm>
        </p:spPr>
        <p:txBody>
          <a:bodyPr/>
          <a:lstStyle>
            <a:lvl1pPr marL="0" indent="0">
              <a:buNone/>
              <a:defRPr sz="1600" b="1">
                <a:solidFill>
                  <a:schemeClr val="bg1"/>
                </a:solidFill>
              </a:defRPr>
            </a:lvl1pPr>
          </a:lstStyle>
          <a:p>
            <a:pPr lvl="0"/>
            <a:r>
              <a:rPr lang="en-US"/>
              <a:t>First and Last Name</a:t>
            </a:r>
          </a:p>
        </p:txBody>
      </p:sp>
      <p:sp>
        <p:nvSpPr>
          <p:cNvPr id="27" name="Text Placeholder 9">
            <a:extLst>
              <a:ext uri="{FF2B5EF4-FFF2-40B4-BE49-F238E27FC236}">
                <a16:creationId xmlns:a16="http://schemas.microsoft.com/office/drawing/2014/main" id="{E7DF7584-583A-43DB-A063-EC93C164602B}"/>
              </a:ext>
            </a:extLst>
          </p:cNvPr>
          <p:cNvSpPr>
            <a:spLocks noGrp="1"/>
          </p:cNvSpPr>
          <p:nvPr>
            <p:ph type="body" sz="quarter" idx="19" hasCustomPrompt="1"/>
          </p:nvPr>
        </p:nvSpPr>
        <p:spPr>
          <a:xfrm>
            <a:off x="503238" y="3420871"/>
            <a:ext cx="3112452" cy="312737"/>
          </a:xfrm>
        </p:spPr>
        <p:txBody>
          <a:bodyPr>
            <a:noAutofit/>
          </a:bodyPr>
          <a:lstStyle>
            <a:lvl1pPr marL="0" indent="0">
              <a:buNone/>
              <a:defRPr sz="1400">
                <a:solidFill>
                  <a:schemeClr val="bg1"/>
                </a:solidFill>
              </a:defRPr>
            </a:lvl1pPr>
          </a:lstStyle>
          <a:p>
            <a:pPr lvl="0"/>
            <a:r>
              <a:rPr lang="en-US"/>
              <a:t>Job Title</a:t>
            </a:r>
          </a:p>
        </p:txBody>
      </p:sp>
      <p:sp>
        <p:nvSpPr>
          <p:cNvPr id="28" name="Text Placeholder 9">
            <a:extLst>
              <a:ext uri="{FF2B5EF4-FFF2-40B4-BE49-F238E27FC236}">
                <a16:creationId xmlns:a16="http://schemas.microsoft.com/office/drawing/2014/main" id="{F5B54B4A-542C-45CD-9CAA-EB4CC7D2C918}"/>
              </a:ext>
            </a:extLst>
          </p:cNvPr>
          <p:cNvSpPr>
            <a:spLocks noGrp="1"/>
          </p:cNvSpPr>
          <p:nvPr>
            <p:ph type="body" sz="quarter" idx="20" hasCustomPrompt="1"/>
          </p:nvPr>
        </p:nvSpPr>
        <p:spPr>
          <a:xfrm>
            <a:off x="503238" y="3748476"/>
            <a:ext cx="3112452" cy="312737"/>
          </a:xfrm>
        </p:spPr>
        <p:txBody>
          <a:bodyPr>
            <a:noAutofit/>
          </a:bodyPr>
          <a:lstStyle>
            <a:lvl1pPr marL="0" indent="0">
              <a:buNone/>
              <a:defRPr sz="1400">
                <a:solidFill>
                  <a:schemeClr val="accent2"/>
                </a:solidFill>
              </a:defRPr>
            </a:lvl1pPr>
          </a:lstStyle>
          <a:p>
            <a:pPr lvl="0"/>
            <a:r>
              <a:rPr lang="en-US"/>
              <a:t>email@exro.com</a:t>
            </a:r>
          </a:p>
        </p:txBody>
      </p:sp>
      <p:cxnSp>
        <p:nvCxnSpPr>
          <p:cNvPr id="25" name="Straight Connector 24">
            <a:extLst>
              <a:ext uri="{FF2B5EF4-FFF2-40B4-BE49-F238E27FC236}">
                <a16:creationId xmlns:a16="http://schemas.microsoft.com/office/drawing/2014/main" id="{148FA4BD-D0D6-4FEB-A919-686CBD8ECA3A}"/>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021B94DC-A0C7-49D1-9346-0B363E4E91BA}"/>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7295027" y="5154255"/>
            <a:ext cx="1165685" cy="74753"/>
          </a:xfrm>
          <a:prstGeom prst="rect">
            <a:avLst/>
          </a:prstGeom>
        </p:spPr>
      </p:pic>
      <p:pic>
        <p:nvPicPr>
          <p:cNvPr id="31" name="Picture 30" descr="Icon&#10;&#10;Description automatically generated">
            <a:extLst>
              <a:ext uri="{FF2B5EF4-FFF2-40B4-BE49-F238E27FC236}">
                <a16:creationId xmlns:a16="http://schemas.microsoft.com/office/drawing/2014/main" id="{1949F619-81CF-4542-977A-DE70FA580DC5}"/>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4020209753"/>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Simp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58431C-B227-459E-88AB-24342158CDF1}"/>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2165003"/>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cxnSp>
        <p:nvCxnSpPr>
          <p:cNvPr id="22" name="Straight Connector 21">
            <a:extLst>
              <a:ext uri="{FF2B5EF4-FFF2-40B4-BE49-F238E27FC236}">
                <a16:creationId xmlns:a16="http://schemas.microsoft.com/office/drawing/2014/main" id="{4BC8AD29-D0DF-40C7-B096-F0BC61DAB0B6}"/>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DA5854B-E551-4985-9BBC-F2D07FEF9F3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95027" y="5154255"/>
            <a:ext cx="1165685" cy="74753"/>
          </a:xfrm>
          <a:prstGeom prst="rect">
            <a:avLst/>
          </a:prstGeom>
        </p:spPr>
      </p:pic>
      <p:pic>
        <p:nvPicPr>
          <p:cNvPr id="25" name="Picture 24" descr="Icon&#10;&#10;Description automatically generated">
            <a:extLst>
              <a:ext uri="{FF2B5EF4-FFF2-40B4-BE49-F238E27FC236}">
                <a16:creationId xmlns:a16="http://schemas.microsoft.com/office/drawing/2014/main" id="{4785864E-8C70-4E39-A3E1-CAEA9AA16B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03238" y="4525504"/>
            <a:ext cx="708483" cy="708483"/>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31B80F7B-9F91-421F-9FDC-5315FB5E04B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371850" y="-1"/>
            <a:ext cx="5772150" cy="5715000"/>
          </a:xfrm>
          <a:prstGeom prst="rect">
            <a:avLst/>
          </a:prstGeom>
        </p:spPr>
      </p:pic>
    </p:spTree>
    <p:extLst>
      <p:ext uri="{BB962C8B-B14F-4D97-AF65-F5344CB8AC3E}">
        <p14:creationId xmlns:p14="http://schemas.microsoft.com/office/powerpoint/2010/main" val="2087148819"/>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ogo Only">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37383E-1B08-4AFC-A8DE-6265B1AF4D76}"/>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 name="Group 1">
            <a:extLst>
              <a:ext uri="{FF2B5EF4-FFF2-40B4-BE49-F238E27FC236}">
                <a16:creationId xmlns:a16="http://schemas.microsoft.com/office/drawing/2014/main" id="{D4CDDE4F-8592-4B24-99E0-A6F0C8221ADD}"/>
              </a:ext>
            </a:extLst>
          </p:cNvPr>
          <p:cNvGrpSpPr/>
          <p:nvPr userDrawn="1"/>
        </p:nvGrpSpPr>
        <p:grpSpPr>
          <a:xfrm>
            <a:off x="2825432" y="1104286"/>
            <a:ext cx="3493135" cy="3506428"/>
            <a:chOff x="2825432" y="1247678"/>
            <a:chExt cx="3493135" cy="3506428"/>
          </a:xfrm>
        </p:grpSpPr>
        <p:pic>
          <p:nvPicPr>
            <p:cNvPr id="6" name="Picture 5" descr="Icon&#10;&#10;Description automatically generated">
              <a:extLst>
                <a:ext uri="{FF2B5EF4-FFF2-40B4-BE49-F238E27FC236}">
                  <a16:creationId xmlns:a16="http://schemas.microsoft.com/office/drawing/2014/main" id="{A2B17DC7-46C1-4B74-B54A-44C584EBD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10889" y="1247678"/>
              <a:ext cx="2522220" cy="2522220"/>
            </a:xfrm>
            <a:prstGeom prst="rect">
              <a:avLst/>
            </a:prstGeom>
          </p:spPr>
        </p:pic>
        <p:sp>
          <p:nvSpPr>
            <p:cNvPr id="4" name="TextBox 3">
              <a:extLst>
                <a:ext uri="{FF2B5EF4-FFF2-40B4-BE49-F238E27FC236}">
                  <a16:creationId xmlns:a16="http://schemas.microsoft.com/office/drawing/2014/main" id="{863C27B8-AD02-45C1-809D-699EDE40588F}"/>
                </a:ext>
              </a:extLst>
            </p:cNvPr>
            <p:cNvSpPr txBox="1"/>
            <p:nvPr userDrawn="1"/>
          </p:nvSpPr>
          <p:spPr>
            <a:xfrm>
              <a:off x="2825432" y="4043014"/>
              <a:ext cx="3493135" cy="711092"/>
            </a:xfrm>
            <a:prstGeom prst="rect">
              <a:avLst/>
            </a:prstGeom>
            <a:noFill/>
          </p:spPr>
          <p:txBody>
            <a:bodyPr wrap="square" rtlCol="0">
              <a:spAutoFit/>
            </a:bodyPr>
            <a:lstStyle/>
            <a:p>
              <a:pPr algn="ctr">
                <a:lnSpc>
                  <a:spcPct val="130000"/>
                </a:lnSpc>
              </a:pPr>
              <a:r>
                <a:rPr lang="en-CA" sz="1600">
                  <a:solidFill>
                    <a:schemeClr val="bg1"/>
                  </a:solidFill>
                  <a:latin typeface="+mn-lt"/>
                </a:rPr>
                <a:t>Exro Technologies Inc.</a:t>
              </a:r>
            </a:p>
            <a:p>
              <a:pPr algn="ctr">
                <a:lnSpc>
                  <a:spcPct val="130000"/>
                </a:lnSpc>
              </a:pPr>
              <a:r>
                <a:rPr lang="en-CA" sz="1600">
                  <a:solidFill>
                    <a:schemeClr val="bg1"/>
                  </a:solidFill>
                  <a:latin typeface="+mn-lt"/>
                  <a:hlinkClick r:id="rId3">
                    <a:extLst>
                      <a:ext uri="{A12FA001-AC4F-418D-AE19-62706E023703}">
                        <ahyp:hlinkClr xmlns:ahyp="http://schemas.microsoft.com/office/drawing/2018/hyperlinkcolor" val="tx"/>
                      </a:ext>
                    </a:extLst>
                  </a:hlinkClick>
                </a:rPr>
                <a:t>www.exro.com</a:t>
              </a:r>
              <a:r>
                <a:rPr lang="en-CA" sz="1600">
                  <a:solidFill>
                    <a:schemeClr val="bg1"/>
                  </a:solidFill>
                  <a:latin typeface="+mn-lt"/>
                </a:rPr>
                <a:t> | @exrotech</a:t>
              </a:r>
            </a:p>
          </p:txBody>
        </p:sp>
      </p:grpSp>
    </p:spTree>
    <p:extLst>
      <p:ext uri="{BB962C8B-B14F-4D97-AF65-F5344CB8AC3E}">
        <p14:creationId xmlns:p14="http://schemas.microsoft.com/office/powerpoint/2010/main" val="3046412181"/>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5" name="Slide Number Placeholder 4"/>
          <p:cNvSpPr>
            <a:spLocks noGrp="1"/>
          </p:cNvSpPr>
          <p:nvPr>
            <p:ph type="sldNum" sz="quarter" idx="12"/>
          </p:nvPr>
        </p:nvSpPr>
        <p:spPr/>
        <p:txBody>
          <a:bodyPr/>
          <a:lstStyle/>
          <a:p>
            <a:fld id="{D6C40F4D-2429-4CB2-833C-6D2BDE35DAA2}" type="slidenum">
              <a:rPr lang="en-CA" smtClean="0"/>
              <a:t>‹#›</a:t>
            </a:fld>
            <a:endParaRPr lang="en-CA"/>
          </a:p>
        </p:txBody>
      </p:sp>
    </p:spTree>
    <p:extLst>
      <p:ext uri="{BB962C8B-B14F-4D97-AF65-F5344CB8AC3E}">
        <p14:creationId xmlns:p14="http://schemas.microsoft.com/office/powerpoint/2010/main" val="26756093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w/ Arrow">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Tree>
    <p:extLst>
      <p:ext uri="{BB962C8B-B14F-4D97-AF65-F5344CB8AC3E}">
        <p14:creationId xmlns:p14="http://schemas.microsoft.com/office/powerpoint/2010/main" val="30680595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Tree>
    <p:extLst>
      <p:ext uri="{BB962C8B-B14F-4D97-AF65-F5344CB8AC3E}">
        <p14:creationId xmlns:p14="http://schemas.microsoft.com/office/powerpoint/2010/main" val="14192278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
        <p:nvSpPr>
          <p:cNvPr id="2" name="Rectangle 1">
            <a:extLst>
              <a:ext uri="{FF2B5EF4-FFF2-40B4-BE49-F238E27FC236}">
                <a16:creationId xmlns:a16="http://schemas.microsoft.com/office/drawing/2014/main" id="{5A61A310-3527-94E8-2BD2-0A8D11C6295A}"/>
              </a:ext>
            </a:extLst>
          </p:cNvPr>
          <p:cNvSpPr/>
          <p:nvPr userDrawn="1"/>
        </p:nvSpPr>
        <p:spPr>
          <a:xfrm>
            <a:off x="0" y="0"/>
            <a:ext cx="9143999" cy="5715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0B7C396C-E7E7-DF32-39BD-6AFE946DAFF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29032557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3" name="Do not remove" hidden="1">
            <a:extLst>
              <a:ext uri="{FF2B5EF4-FFF2-40B4-BE49-F238E27FC236}">
                <a16:creationId xmlns:a16="http://schemas.microsoft.com/office/drawing/2014/main" id="{762501AE-D5CC-FD0C-8A78-91CCCA0E312C}"/>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CF243B44-0410-10AE-A3D2-57D545C902F0}"/>
              </a:ext>
            </a:extLst>
          </p:cNvPr>
          <p:cNvSpPr>
            <a:spLocks noGrp="1"/>
          </p:cNvSpPr>
          <p:nvPr>
            <p:ph type="title"/>
          </p:nvPr>
        </p:nvSpPr>
        <p:spPr>
          <a:xfrm>
            <a:off x="503237" y="481014"/>
            <a:ext cx="8137526" cy="493394"/>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D1CA1349-33FA-AE5D-C42A-54CA3DED73F0}"/>
              </a:ext>
            </a:extLst>
          </p:cNvPr>
          <p:cNvSpPr>
            <a:spLocks noGrp="1"/>
          </p:cNvSpPr>
          <p:nvPr>
            <p:ph type="ftr" sz="quarter" idx="1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08715F9A-25D6-7131-88ED-C039E5C637F1}"/>
              </a:ext>
            </a:extLst>
          </p:cNvPr>
          <p:cNvSpPr>
            <a:spLocks noGrp="1"/>
          </p:cNvSpPr>
          <p:nvPr>
            <p:ph type="sldNum" sz="quarter" idx="11"/>
          </p:nvPr>
        </p:nvSpPr>
        <p:spPr/>
        <p:txBody>
          <a:bodyPr/>
          <a:lstStyle/>
          <a:p>
            <a:fld id="{D6C40F4D-2429-4CB2-833C-6D2BDE35DAA2}" type="slidenum">
              <a:rPr lang="en-CA" smtClean="0"/>
              <a:pPr/>
              <a:t>‹#›</a:t>
            </a:fld>
            <a:endParaRPr lang="en-CA"/>
          </a:p>
        </p:txBody>
      </p:sp>
      <p:sp>
        <p:nvSpPr>
          <p:cNvPr id="5" name="Text Placeholder 7">
            <a:extLst>
              <a:ext uri="{FF2B5EF4-FFF2-40B4-BE49-F238E27FC236}">
                <a16:creationId xmlns:a16="http://schemas.microsoft.com/office/drawing/2014/main" id="{F5ECDC89-F0DF-D476-DCF2-2E433F4D1EC8}"/>
              </a:ext>
            </a:extLst>
          </p:cNvPr>
          <p:cNvSpPr>
            <a:spLocks noGrp="1"/>
          </p:cNvSpPr>
          <p:nvPr>
            <p:ph type="body" sz="quarter" idx="13"/>
          </p:nvPr>
        </p:nvSpPr>
        <p:spPr>
          <a:xfrm>
            <a:off x="503237" y="1417638"/>
            <a:ext cx="8137526" cy="341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Text Placeholder 7">
            <a:extLst>
              <a:ext uri="{FF2B5EF4-FFF2-40B4-BE49-F238E27FC236}">
                <a16:creationId xmlns:a16="http://schemas.microsoft.com/office/drawing/2014/main" id="{8C7E6FC9-D853-DF23-3E91-21FA62EEE758}"/>
              </a:ext>
            </a:extLst>
          </p:cNvPr>
          <p:cNvSpPr>
            <a:spLocks noGrp="1"/>
          </p:cNvSpPr>
          <p:nvPr>
            <p:ph type="body" sz="quarter" idx="14" hasCustomPrompt="1"/>
          </p:nvPr>
        </p:nvSpPr>
        <p:spPr>
          <a:xfrm>
            <a:off x="503238" y="1039495"/>
            <a:ext cx="8137526" cy="313055"/>
          </a:xfrm>
        </p:spPr>
        <p:txBody>
          <a:bodyPr>
            <a:normAutofit/>
          </a:bodyPr>
          <a:lstStyle>
            <a:lvl1pPr marL="0" indent="0">
              <a:buNone/>
              <a:defRPr sz="1400">
                <a:solidFill>
                  <a:schemeClr val="tx1"/>
                </a:solidFill>
              </a:defRPr>
            </a:lvl1pPr>
          </a:lstStyle>
          <a:p>
            <a:pPr lvl="0"/>
            <a:r>
              <a:rPr lang="en-CA"/>
              <a:t>Click to add subtitle</a:t>
            </a:r>
          </a:p>
        </p:txBody>
      </p:sp>
    </p:spTree>
    <p:extLst>
      <p:ext uri="{BB962C8B-B14F-4D97-AF65-F5344CB8AC3E}">
        <p14:creationId xmlns:p14="http://schemas.microsoft.com/office/powerpoint/2010/main" val="3573328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w/ Background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1"/>
              </a:solidFill>
            </a:endParaRPr>
          </a:p>
        </p:txBody>
      </p:sp>
      <p:pic>
        <p:nvPicPr>
          <p:cNvPr id="6" name="Picture 5">
            <a:extLst>
              <a:ext uri="{FF2B5EF4-FFF2-40B4-BE49-F238E27FC236}">
                <a16:creationId xmlns:a16="http://schemas.microsoft.com/office/drawing/2014/main" id="{AAD63CFC-97B0-40C1-9420-8AFD4794D1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6105" y="0"/>
            <a:ext cx="9144000" cy="5714999"/>
          </a:xfrm>
          <a:prstGeom prst="rect">
            <a:avLst/>
          </a:prstGeom>
        </p:spPr>
      </p:pic>
      <p:pic>
        <p:nvPicPr>
          <p:cNvPr id="14" name="Picture 13" descr="A picture containing background pattern&#10;&#10;Description automatically generated">
            <a:extLst>
              <a:ext uri="{FF2B5EF4-FFF2-40B4-BE49-F238E27FC236}">
                <a16:creationId xmlns:a16="http://schemas.microsoft.com/office/drawing/2014/main" id="{914F0293-F44E-4C68-91B5-5215BC46F8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35745" y="-1"/>
            <a:ext cx="5772150" cy="5715000"/>
          </a:xfrm>
          <a:prstGeom prst="rect">
            <a:avLst/>
          </a:prstGeom>
        </p:spPr>
      </p:pic>
      <p:sp>
        <p:nvSpPr>
          <p:cNvPr id="2" name="Title 1"/>
          <p:cNvSpPr>
            <a:spLocks noGrp="1"/>
          </p:cNvSpPr>
          <p:nvPr>
            <p:ph type="ctrTitle" hasCustomPrompt="1"/>
          </p:nvPr>
        </p:nvSpPr>
        <p:spPr>
          <a:xfrm>
            <a:off x="503238" y="481012"/>
            <a:ext cx="6237921" cy="1662747"/>
          </a:xfrm>
        </p:spPr>
        <p:txBody>
          <a:bodyPr anchor="b"/>
          <a:lstStyle>
            <a:lvl1pPr algn="l">
              <a:defRPr sz="4500">
                <a:solidFill>
                  <a:schemeClr val="bg1"/>
                </a:solidFill>
              </a:defRPr>
            </a:lvl1pPr>
          </a:lstStyle>
          <a:p>
            <a:r>
              <a:rPr lang="en-US"/>
              <a:t>Primary Title of the Presentation</a:t>
            </a:r>
          </a:p>
        </p:txBody>
      </p:sp>
      <p:sp>
        <p:nvSpPr>
          <p:cNvPr id="3" name="Subtitle 2"/>
          <p:cNvSpPr>
            <a:spLocks noGrp="1"/>
          </p:cNvSpPr>
          <p:nvPr>
            <p:ph type="subTitle" idx="1" hasCustomPrompt="1"/>
          </p:nvPr>
        </p:nvSpPr>
        <p:spPr>
          <a:xfrm>
            <a:off x="503238" y="2336325"/>
            <a:ext cx="5506402" cy="773588"/>
          </a:xfrm>
        </p:spPr>
        <p:txBody>
          <a:bodyPr>
            <a:normAutofit/>
          </a:bodyPr>
          <a:lstStyle>
            <a:lvl1pPr marL="36000" indent="0" algn="l">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Secondary info, </a:t>
            </a:r>
            <a:r>
              <a:rPr lang="en-US" err="1"/>
              <a:t>ie</a:t>
            </a:r>
            <a:r>
              <a:rPr lang="en-US"/>
              <a:t>. description / presenters. To update background image, right click and format background…</a:t>
            </a:r>
          </a:p>
        </p:txBody>
      </p:sp>
      <p:sp>
        <p:nvSpPr>
          <p:cNvPr id="11" name="Text Placeholder 10">
            <a:extLst>
              <a:ext uri="{FF2B5EF4-FFF2-40B4-BE49-F238E27FC236}">
                <a16:creationId xmlns:a16="http://schemas.microsoft.com/office/drawing/2014/main" id="{0124F0F1-7F1D-4767-B7B5-0267BD13D624}"/>
              </a:ext>
            </a:extLst>
          </p:cNvPr>
          <p:cNvSpPr>
            <a:spLocks noGrp="1"/>
          </p:cNvSpPr>
          <p:nvPr>
            <p:ph type="body" sz="quarter" idx="13" hasCustomPrompt="1"/>
          </p:nvPr>
        </p:nvSpPr>
        <p:spPr>
          <a:xfrm>
            <a:off x="503238" y="3217863"/>
            <a:ext cx="4068761" cy="288925"/>
          </a:xfrm>
        </p:spPr>
        <p:txBody>
          <a:bodyPr>
            <a:normAutofit/>
          </a:bodyPr>
          <a:lstStyle>
            <a:lvl1pPr marL="0" indent="0">
              <a:buNone/>
              <a:defRPr sz="1200" b="1" cap="all" spc="100" baseline="0">
                <a:solidFill>
                  <a:schemeClr val="accent6"/>
                </a:solidFill>
              </a:defRPr>
            </a:lvl1pPr>
          </a:lstStyle>
          <a:p>
            <a:pPr lvl="0"/>
            <a:r>
              <a:rPr lang="en-CA"/>
              <a:t>PRESENTATION DATE</a:t>
            </a:r>
          </a:p>
        </p:txBody>
      </p:sp>
      <p:cxnSp>
        <p:nvCxnSpPr>
          <p:cNvPr id="13" name="Straight Connector 12">
            <a:extLst>
              <a:ext uri="{FF2B5EF4-FFF2-40B4-BE49-F238E27FC236}">
                <a16:creationId xmlns:a16="http://schemas.microsoft.com/office/drawing/2014/main" id="{EB81CCA8-92BD-4443-B1AC-11273B35C9C4}"/>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7E36C01-C536-4CF4-BAC5-DD11532A430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5027" y="5154255"/>
            <a:ext cx="1165685" cy="74753"/>
          </a:xfrm>
          <a:prstGeom prst="rect">
            <a:avLst/>
          </a:prstGeom>
        </p:spPr>
      </p:pic>
      <p:pic>
        <p:nvPicPr>
          <p:cNvPr id="5" name="Picture 4" descr="Icon&#10;&#10;Description automatically generated">
            <a:extLst>
              <a:ext uri="{FF2B5EF4-FFF2-40B4-BE49-F238E27FC236}">
                <a16:creationId xmlns:a16="http://schemas.microsoft.com/office/drawing/2014/main" id="{5B37CF17-06F3-4895-B577-CB82A80CCDC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1929024890"/>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w/ Static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54FA40-B0C9-4F70-B0F2-FD34D68DD390}"/>
              </a:ext>
            </a:extLst>
          </p:cNvPr>
          <p:cNvSpPr/>
          <p:nvPr userDrawn="1"/>
        </p:nvSpPr>
        <p:spPr>
          <a:xfrm>
            <a:off x="0" y="0"/>
            <a:ext cx="9144000" cy="5715000"/>
          </a:xfrm>
          <a:prstGeom prst="rect">
            <a:avLst/>
          </a:prstGeom>
          <a:solidFill>
            <a:srgbClr val="202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6"/>
              </a:solidFill>
            </a:endParaRPr>
          </a:p>
        </p:txBody>
      </p:sp>
      <p:pic>
        <p:nvPicPr>
          <p:cNvPr id="10" name="Picture 9" descr="A picture containing background pattern&#10;&#10;Description automatically generated">
            <a:extLst>
              <a:ext uri="{FF2B5EF4-FFF2-40B4-BE49-F238E27FC236}">
                <a16:creationId xmlns:a16="http://schemas.microsoft.com/office/drawing/2014/main" id="{42327AE5-A6ED-43F1-9403-9329880930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1850" y="-1"/>
            <a:ext cx="5772150" cy="5715000"/>
          </a:xfrm>
          <a:prstGeom prst="rect">
            <a:avLst/>
          </a:prstGeom>
        </p:spPr>
      </p:pic>
      <p:sp>
        <p:nvSpPr>
          <p:cNvPr id="2" name="Title 1"/>
          <p:cNvSpPr>
            <a:spLocks noGrp="1"/>
          </p:cNvSpPr>
          <p:nvPr>
            <p:ph type="ctrTitle" hasCustomPrompt="1"/>
          </p:nvPr>
        </p:nvSpPr>
        <p:spPr>
          <a:xfrm>
            <a:off x="503238" y="481012"/>
            <a:ext cx="6237921" cy="1662747"/>
          </a:xfrm>
        </p:spPr>
        <p:txBody>
          <a:bodyPr anchor="b"/>
          <a:lstStyle>
            <a:lvl1pPr algn="l">
              <a:defRPr sz="4500">
                <a:solidFill>
                  <a:schemeClr val="bg1"/>
                </a:solidFill>
              </a:defRPr>
            </a:lvl1pPr>
          </a:lstStyle>
          <a:p>
            <a:r>
              <a:rPr lang="en-US"/>
              <a:t>Primary Title of the Presentation</a:t>
            </a:r>
          </a:p>
        </p:txBody>
      </p:sp>
      <p:sp>
        <p:nvSpPr>
          <p:cNvPr id="3" name="Subtitle 2"/>
          <p:cNvSpPr>
            <a:spLocks noGrp="1"/>
          </p:cNvSpPr>
          <p:nvPr>
            <p:ph type="subTitle" idx="1" hasCustomPrompt="1"/>
          </p:nvPr>
        </p:nvSpPr>
        <p:spPr>
          <a:xfrm>
            <a:off x="503238" y="2336325"/>
            <a:ext cx="5506402" cy="773588"/>
          </a:xfrm>
        </p:spPr>
        <p:txBody>
          <a:bodyPr>
            <a:normAutofit/>
          </a:bodyPr>
          <a:lstStyle>
            <a:lvl1pPr marL="36000" indent="0" algn="l">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Secondary info, </a:t>
            </a:r>
            <a:r>
              <a:rPr lang="en-US" err="1"/>
              <a:t>ie</a:t>
            </a:r>
            <a:r>
              <a:rPr lang="en-US"/>
              <a:t>. description / presenters</a:t>
            </a:r>
          </a:p>
        </p:txBody>
      </p:sp>
      <p:sp>
        <p:nvSpPr>
          <p:cNvPr id="11" name="Text Placeholder 10">
            <a:extLst>
              <a:ext uri="{FF2B5EF4-FFF2-40B4-BE49-F238E27FC236}">
                <a16:creationId xmlns:a16="http://schemas.microsoft.com/office/drawing/2014/main" id="{0124F0F1-7F1D-4767-B7B5-0267BD13D624}"/>
              </a:ext>
            </a:extLst>
          </p:cNvPr>
          <p:cNvSpPr>
            <a:spLocks noGrp="1"/>
          </p:cNvSpPr>
          <p:nvPr>
            <p:ph type="body" sz="quarter" idx="13" hasCustomPrompt="1"/>
          </p:nvPr>
        </p:nvSpPr>
        <p:spPr>
          <a:xfrm>
            <a:off x="503238" y="3217863"/>
            <a:ext cx="4068761" cy="288925"/>
          </a:xfrm>
        </p:spPr>
        <p:txBody>
          <a:bodyPr>
            <a:normAutofit/>
          </a:bodyPr>
          <a:lstStyle>
            <a:lvl1pPr marL="0" indent="0">
              <a:buNone/>
              <a:defRPr sz="1200" b="1" cap="all" spc="100" baseline="0">
                <a:solidFill>
                  <a:schemeClr val="accent6"/>
                </a:solidFill>
              </a:defRPr>
            </a:lvl1pPr>
          </a:lstStyle>
          <a:p>
            <a:pPr lvl="0"/>
            <a:r>
              <a:rPr lang="en-CA"/>
              <a:t>PRESENTATION DATE</a:t>
            </a:r>
          </a:p>
        </p:txBody>
      </p:sp>
      <p:cxnSp>
        <p:nvCxnSpPr>
          <p:cNvPr id="12" name="Straight Connector 11">
            <a:extLst>
              <a:ext uri="{FF2B5EF4-FFF2-40B4-BE49-F238E27FC236}">
                <a16:creationId xmlns:a16="http://schemas.microsoft.com/office/drawing/2014/main" id="{8A3EC577-B5CF-4F44-BDDF-EF22E449B02F}"/>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ABD4941-8A8F-4800-8B25-8A7C1FB4B2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95027" y="5154255"/>
            <a:ext cx="1165685" cy="74753"/>
          </a:xfrm>
          <a:prstGeom prst="rect">
            <a:avLst/>
          </a:prstGeom>
        </p:spPr>
      </p:pic>
      <p:pic>
        <p:nvPicPr>
          <p:cNvPr id="17" name="Picture 16" descr="Icon&#10;&#10;Description automatically generated">
            <a:extLst>
              <a:ext uri="{FF2B5EF4-FFF2-40B4-BE49-F238E27FC236}">
                <a16:creationId xmlns:a16="http://schemas.microsoft.com/office/drawing/2014/main" id="{69C26E19-2DDB-4185-A474-E95B26B8F29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3229851385"/>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226">
          <p15:clr>
            <a:srgbClr val="FBAE40"/>
          </p15:clr>
        </p15:guide>
        <p15:guide id="8" orient="horz" pos="303">
          <p15:clr>
            <a:srgbClr val="FBAE40"/>
          </p15:clr>
        </p15:guide>
        <p15:guide id="9" pos="5602">
          <p15:clr>
            <a:srgbClr val="FBAE40"/>
          </p15:clr>
        </p15:guide>
        <p15:guide id="10" orient="horz" pos="202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able of Contents - Shor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C637F4-DE6D-42AF-83C9-10BC449E0D3D}"/>
              </a:ext>
            </a:extLst>
          </p:cNvPr>
          <p:cNvSpPr txBox="1"/>
          <p:nvPr userDrawn="1"/>
        </p:nvSpPr>
        <p:spPr>
          <a:xfrm>
            <a:off x="4571998" y="595610"/>
            <a:ext cx="2159001" cy="369332"/>
          </a:xfrm>
          <a:prstGeom prst="rect">
            <a:avLst/>
          </a:prstGeom>
          <a:noFill/>
        </p:spPr>
        <p:txBody>
          <a:bodyPr wrap="square" lIns="0" tIns="0" rIns="0" bIns="0" rtlCol="0">
            <a:spAutoFit/>
          </a:bodyPr>
          <a:lstStyle/>
          <a:p>
            <a:r>
              <a:rPr lang="en-CA" sz="2400">
                <a:latin typeface="+mj-lt"/>
              </a:rPr>
              <a:t>Contents</a:t>
            </a:r>
          </a:p>
        </p:txBody>
      </p:sp>
      <p:sp>
        <p:nvSpPr>
          <p:cNvPr id="11" name="Text Placeholder 8">
            <a:extLst>
              <a:ext uri="{FF2B5EF4-FFF2-40B4-BE49-F238E27FC236}">
                <a16:creationId xmlns:a16="http://schemas.microsoft.com/office/drawing/2014/main" id="{391D336E-3FBA-42A3-9D02-D419FBC72999}"/>
              </a:ext>
            </a:extLst>
          </p:cNvPr>
          <p:cNvSpPr>
            <a:spLocks noGrp="1"/>
          </p:cNvSpPr>
          <p:nvPr>
            <p:ph type="body" sz="quarter" idx="13" hasCustomPrompt="1"/>
          </p:nvPr>
        </p:nvSpPr>
        <p:spPr>
          <a:xfrm>
            <a:off x="4571998" y="1243014"/>
            <a:ext cx="4068765" cy="3600450"/>
          </a:xfrm>
        </p:spPr>
        <p:txBody>
          <a:bodyPr/>
          <a:lstStyle>
            <a:lvl1pPr marL="0" indent="0">
              <a:lnSpc>
                <a:spcPct val="120000"/>
              </a:lnSpc>
              <a:buNone/>
              <a:defRPr b="1"/>
            </a:lvl1pPr>
            <a:lvl2pPr marL="342900" indent="0">
              <a:lnSpc>
                <a:spcPct val="120000"/>
              </a:lnSpc>
              <a:buFontTx/>
              <a:buNone/>
              <a:defRPr/>
            </a:lvl2pPr>
          </a:lstStyle>
          <a:p>
            <a:pPr lvl="0"/>
            <a:r>
              <a:rPr lang="en-US"/>
              <a:t>Section Title 1</a:t>
            </a:r>
          </a:p>
          <a:p>
            <a:pPr lvl="1"/>
            <a:r>
              <a:rPr lang="en-US"/>
              <a:t>Sub Section Title 1</a:t>
            </a:r>
          </a:p>
          <a:p>
            <a:pPr lvl="1"/>
            <a:r>
              <a:rPr lang="en-US"/>
              <a:t>Sub Section Title 2</a:t>
            </a:r>
          </a:p>
          <a:p>
            <a:pPr lvl="1"/>
            <a:r>
              <a:rPr lang="en-US"/>
              <a:t>Sub Section Title 3</a:t>
            </a:r>
          </a:p>
          <a:p>
            <a:pPr lvl="0"/>
            <a:r>
              <a:rPr lang="en-US"/>
              <a:t>Section Title 2</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3</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4</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5</a:t>
            </a:r>
          </a:p>
          <a:p>
            <a:pPr lvl="0"/>
            <a:endParaRPr lang="en-US"/>
          </a:p>
          <a:p>
            <a:pPr lvl="0"/>
            <a:endParaRPr lang="en-US"/>
          </a:p>
        </p:txBody>
      </p:sp>
      <p:sp>
        <p:nvSpPr>
          <p:cNvPr id="2" name="Footer Placeholder 1">
            <a:extLst>
              <a:ext uri="{FF2B5EF4-FFF2-40B4-BE49-F238E27FC236}">
                <a16:creationId xmlns:a16="http://schemas.microsoft.com/office/drawing/2014/main" id="{7985FFF9-2A8E-442A-B0C2-0BCA07BC2EC9}"/>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5161FBE1-7A02-401E-90C1-827599DE92D0}"/>
              </a:ext>
            </a:extLst>
          </p:cNvPr>
          <p:cNvSpPr>
            <a:spLocks noGrp="1"/>
          </p:cNvSpPr>
          <p:nvPr>
            <p:ph type="sldNum" sz="quarter" idx="15"/>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668519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able of Contents - Lon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6" name="Slide Number Placeholder 5"/>
          <p:cNvSpPr>
            <a:spLocks noGrp="1"/>
          </p:cNvSpPr>
          <p:nvPr>
            <p:ph type="sldNum" sz="quarter" idx="12"/>
          </p:nvPr>
        </p:nvSpPr>
        <p:spPr/>
        <p:txBody>
          <a:bodyPr/>
          <a:lstStyle/>
          <a:p>
            <a:fld id="{D6C40F4D-2429-4CB2-833C-6D2BDE35DAA2}" type="slidenum">
              <a:rPr lang="en-CA" smtClean="0"/>
              <a:t>‹#›</a:t>
            </a:fld>
            <a:endParaRPr lang="en-CA"/>
          </a:p>
        </p:txBody>
      </p:sp>
      <p:sp>
        <p:nvSpPr>
          <p:cNvPr id="4" name="TextBox 3">
            <a:extLst>
              <a:ext uri="{FF2B5EF4-FFF2-40B4-BE49-F238E27FC236}">
                <a16:creationId xmlns:a16="http://schemas.microsoft.com/office/drawing/2014/main" id="{CCC637F4-DE6D-42AF-83C9-10BC449E0D3D}"/>
              </a:ext>
            </a:extLst>
          </p:cNvPr>
          <p:cNvSpPr txBox="1"/>
          <p:nvPr userDrawn="1"/>
        </p:nvSpPr>
        <p:spPr>
          <a:xfrm>
            <a:off x="503237" y="481013"/>
            <a:ext cx="2051051" cy="369332"/>
          </a:xfrm>
          <a:prstGeom prst="rect">
            <a:avLst/>
          </a:prstGeom>
          <a:noFill/>
        </p:spPr>
        <p:txBody>
          <a:bodyPr wrap="square" lIns="0" tIns="0" rIns="0" bIns="0" rtlCol="0">
            <a:spAutoFit/>
          </a:bodyPr>
          <a:lstStyle/>
          <a:p>
            <a:r>
              <a:rPr lang="en-CA" sz="2400">
                <a:latin typeface="+mj-lt"/>
              </a:rPr>
              <a:t>Contents</a:t>
            </a:r>
            <a:endParaRPr lang="en-CA" sz="2000">
              <a:latin typeface="+mj-lt"/>
            </a:endParaRPr>
          </a:p>
        </p:txBody>
      </p:sp>
      <p:sp>
        <p:nvSpPr>
          <p:cNvPr id="11" name="Text Placeholder 8">
            <a:extLst>
              <a:ext uri="{FF2B5EF4-FFF2-40B4-BE49-F238E27FC236}">
                <a16:creationId xmlns:a16="http://schemas.microsoft.com/office/drawing/2014/main" id="{52F2C7EF-332D-4B33-8E43-9E7DA76D67F7}"/>
              </a:ext>
            </a:extLst>
          </p:cNvPr>
          <p:cNvSpPr>
            <a:spLocks noGrp="1"/>
          </p:cNvSpPr>
          <p:nvPr>
            <p:ph type="body" sz="quarter" idx="14" hasCustomPrompt="1"/>
          </p:nvPr>
        </p:nvSpPr>
        <p:spPr>
          <a:xfrm>
            <a:off x="4464051" y="1236664"/>
            <a:ext cx="3354706" cy="3600450"/>
          </a:xfrm>
        </p:spPr>
        <p:txBody>
          <a:bodyPr/>
          <a:lstStyle>
            <a:lvl1pPr marL="0" indent="0">
              <a:lnSpc>
                <a:spcPct val="120000"/>
              </a:lnSpc>
              <a:buNone/>
              <a:defRPr b="1"/>
            </a:lvl1pPr>
            <a:lvl2pPr marL="342900" indent="0">
              <a:lnSpc>
                <a:spcPct val="120000"/>
              </a:lnSpc>
              <a:buFontTx/>
              <a:buNone/>
              <a:defRPr/>
            </a:lvl2pPr>
          </a:lstStyle>
          <a:p>
            <a:pPr lvl="0"/>
            <a:r>
              <a:rPr lang="en-US"/>
              <a:t>Section Title 1</a:t>
            </a:r>
          </a:p>
          <a:p>
            <a:pPr lvl="1"/>
            <a:r>
              <a:rPr lang="en-US"/>
              <a:t>Sub Section Title 1</a:t>
            </a:r>
          </a:p>
          <a:p>
            <a:pPr lvl="1"/>
            <a:r>
              <a:rPr lang="en-US"/>
              <a:t>Sub Section Title 2</a:t>
            </a:r>
          </a:p>
          <a:p>
            <a:pPr lvl="1"/>
            <a:r>
              <a:rPr lang="en-US"/>
              <a:t>Sub Section Title 3</a:t>
            </a:r>
          </a:p>
          <a:p>
            <a:pPr lvl="0"/>
            <a:r>
              <a:rPr lang="en-US"/>
              <a:t>Section Title 2</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3</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4</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5</a:t>
            </a:r>
          </a:p>
          <a:p>
            <a:pPr lvl="0"/>
            <a:endParaRPr lang="en-US"/>
          </a:p>
          <a:p>
            <a:pPr lvl="0"/>
            <a:endParaRPr lang="en-US"/>
          </a:p>
        </p:txBody>
      </p:sp>
      <p:sp>
        <p:nvSpPr>
          <p:cNvPr id="12" name="Text Placeholder 8">
            <a:extLst>
              <a:ext uri="{FF2B5EF4-FFF2-40B4-BE49-F238E27FC236}">
                <a16:creationId xmlns:a16="http://schemas.microsoft.com/office/drawing/2014/main" id="{BB598BAA-5044-4E75-BB9A-88446A1CD947}"/>
              </a:ext>
            </a:extLst>
          </p:cNvPr>
          <p:cNvSpPr>
            <a:spLocks noGrp="1"/>
          </p:cNvSpPr>
          <p:nvPr>
            <p:ph type="body" sz="quarter" idx="15" hasCustomPrompt="1"/>
          </p:nvPr>
        </p:nvSpPr>
        <p:spPr>
          <a:xfrm>
            <a:off x="503237" y="1236664"/>
            <a:ext cx="3354705" cy="3600450"/>
          </a:xfrm>
        </p:spPr>
        <p:txBody>
          <a:bodyPr/>
          <a:lstStyle>
            <a:lvl1pPr marL="0" indent="0">
              <a:lnSpc>
                <a:spcPct val="120000"/>
              </a:lnSpc>
              <a:buNone/>
              <a:defRPr b="1"/>
            </a:lvl1pPr>
            <a:lvl2pPr marL="342900" indent="0">
              <a:lnSpc>
                <a:spcPct val="120000"/>
              </a:lnSpc>
              <a:buFontTx/>
              <a:buNone/>
              <a:defRPr/>
            </a:lvl2pPr>
          </a:lstStyle>
          <a:p>
            <a:pPr lvl="0"/>
            <a:r>
              <a:rPr lang="en-US"/>
              <a:t>Section Title 1</a:t>
            </a:r>
          </a:p>
          <a:p>
            <a:pPr lvl="1"/>
            <a:r>
              <a:rPr lang="en-US"/>
              <a:t>Sub Section Title 1</a:t>
            </a:r>
          </a:p>
          <a:p>
            <a:pPr lvl="1"/>
            <a:r>
              <a:rPr lang="en-US"/>
              <a:t>Sub Section Title 2</a:t>
            </a:r>
          </a:p>
          <a:p>
            <a:pPr lvl="1"/>
            <a:r>
              <a:rPr lang="en-US"/>
              <a:t>Sub Section Title 3</a:t>
            </a:r>
          </a:p>
          <a:p>
            <a:pPr lvl="0"/>
            <a:r>
              <a:rPr lang="en-US"/>
              <a:t>Section Title 2</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3</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4</a:t>
            </a: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a:t>Section Title 5</a:t>
            </a:r>
          </a:p>
          <a:p>
            <a:pPr lvl="0"/>
            <a:endParaRPr lang="en-US"/>
          </a:p>
          <a:p>
            <a:pPr lvl="0"/>
            <a:endParaRPr lang="en-US"/>
          </a:p>
        </p:txBody>
      </p:sp>
    </p:spTree>
    <p:extLst>
      <p:ext uri="{BB962C8B-B14F-4D97-AF65-F5344CB8AC3E}">
        <p14:creationId xmlns:p14="http://schemas.microsoft.com/office/powerpoint/2010/main" val="14015540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 Present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03237" y="1667974"/>
            <a:ext cx="1443809" cy="1443809"/>
          </a:xfrm>
          <a:solidFill>
            <a:schemeClr val="bg2"/>
          </a:solidFill>
        </p:spPr>
        <p:txBody>
          <a:bodyPr>
            <a:normAutofit/>
          </a:bodyPr>
          <a:lstStyle>
            <a:lvl1pPr marL="0" indent="0">
              <a:buNone/>
              <a:defRPr sz="1100"/>
            </a:lvl1pPr>
          </a:lstStyle>
          <a:p>
            <a:r>
              <a:rPr lang="en-US"/>
              <a:t>Click icon to add picture</a:t>
            </a:r>
            <a:endParaRPr lang="en-CA"/>
          </a:p>
        </p:txBody>
      </p:sp>
      <p:sp>
        <p:nvSpPr>
          <p:cNvPr id="10" name="Text Placeholder 9">
            <a:extLst>
              <a:ext uri="{FF2B5EF4-FFF2-40B4-BE49-F238E27FC236}">
                <a16:creationId xmlns:a16="http://schemas.microsoft.com/office/drawing/2014/main" id="{36C02B51-049E-4AF2-A0CE-B52FA994FDDA}"/>
              </a:ext>
            </a:extLst>
          </p:cNvPr>
          <p:cNvSpPr>
            <a:spLocks noGrp="1"/>
          </p:cNvSpPr>
          <p:nvPr>
            <p:ph type="body" sz="quarter" idx="15" hasCustomPrompt="1"/>
          </p:nvPr>
        </p:nvSpPr>
        <p:spPr>
          <a:xfrm>
            <a:off x="503238" y="3241326"/>
            <a:ext cx="2554287" cy="245519"/>
          </a:xfrm>
        </p:spPr>
        <p:txBody>
          <a:bodyPr anchor="b"/>
          <a:lstStyle>
            <a:lvl1pPr marL="0" indent="0">
              <a:lnSpc>
                <a:spcPct val="50000"/>
              </a:lnSpc>
              <a:buNone/>
              <a:defRPr b="1"/>
            </a:lvl1pPr>
          </a:lstStyle>
          <a:p>
            <a:pPr lvl="0"/>
            <a:r>
              <a:rPr lang="en-US"/>
              <a:t>First and Last Name</a:t>
            </a:r>
          </a:p>
        </p:txBody>
      </p:sp>
      <p:sp>
        <p:nvSpPr>
          <p:cNvPr id="12" name="Text Placeholder 9">
            <a:extLst>
              <a:ext uri="{FF2B5EF4-FFF2-40B4-BE49-F238E27FC236}">
                <a16:creationId xmlns:a16="http://schemas.microsoft.com/office/drawing/2014/main" id="{217EC090-583B-4EC7-883D-8DD1EBA02C14}"/>
              </a:ext>
            </a:extLst>
          </p:cNvPr>
          <p:cNvSpPr>
            <a:spLocks noGrp="1"/>
          </p:cNvSpPr>
          <p:nvPr>
            <p:ph type="body" sz="quarter" idx="17" hasCustomPrompt="1"/>
          </p:nvPr>
        </p:nvSpPr>
        <p:spPr>
          <a:xfrm>
            <a:off x="503238" y="3788469"/>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25" name="Picture Placeholder 6">
            <a:extLst>
              <a:ext uri="{FF2B5EF4-FFF2-40B4-BE49-F238E27FC236}">
                <a16:creationId xmlns:a16="http://schemas.microsoft.com/office/drawing/2014/main" id="{4E7A4B6F-3549-433C-9E93-9699C0B12B19}"/>
              </a:ext>
            </a:extLst>
          </p:cNvPr>
          <p:cNvSpPr>
            <a:spLocks noGrp="1"/>
          </p:cNvSpPr>
          <p:nvPr>
            <p:ph type="pic" sz="quarter" idx="18"/>
          </p:nvPr>
        </p:nvSpPr>
        <p:spPr>
          <a:xfrm>
            <a:off x="3285987" y="1667973"/>
            <a:ext cx="1443809" cy="1443809"/>
          </a:xfrm>
          <a:solidFill>
            <a:schemeClr val="bg2"/>
          </a:solidFill>
        </p:spPr>
        <p:txBody>
          <a:bodyPr>
            <a:normAutofit/>
          </a:bodyPr>
          <a:lstStyle>
            <a:lvl1pPr marL="0" indent="0">
              <a:buNone/>
              <a:defRPr sz="1100"/>
            </a:lvl1pPr>
          </a:lstStyle>
          <a:p>
            <a:r>
              <a:rPr lang="en-US"/>
              <a:t>Click icon to add picture</a:t>
            </a:r>
            <a:endParaRPr lang="en-CA"/>
          </a:p>
        </p:txBody>
      </p:sp>
      <p:sp>
        <p:nvSpPr>
          <p:cNvPr id="27" name="Text Placeholder 9">
            <a:extLst>
              <a:ext uri="{FF2B5EF4-FFF2-40B4-BE49-F238E27FC236}">
                <a16:creationId xmlns:a16="http://schemas.microsoft.com/office/drawing/2014/main" id="{F3A9C515-C3B9-4378-9DE5-C5531ED556ED}"/>
              </a:ext>
            </a:extLst>
          </p:cNvPr>
          <p:cNvSpPr>
            <a:spLocks noGrp="1"/>
          </p:cNvSpPr>
          <p:nvPr>
            <p:ph type="body" sz="quarter" idx="20" hasCustomPrompt="1"/>
          </p:nvPr>
        </p:nvSpPr>
        <p:spPr>
          <a:xfrm>
            <a:off x="503237" y="3413409"/>
            <a:ext cx="2554287" cy="290382"/>
          </a:xfrm>
        </p:spPr>
        <p:txBody>
          <a:bodyPr anchor="ctr">
            <a:normAutofit/>
          </a:bodyPr>
          <a:lstStyle>
            <a:lvl1pPr marL="0" indent="0">
              <a:buNone/>
              <a:defRPr sz="1000"/>
            </a:lvl1pPr>
          </a:lstStyle>
          <a:p>
            <a:pPr lvl="0"/>
            <a:r>
              <a:rPr lang="en-US"/>
              <a:t>Job title</a:t>
            </a:r>
          </a:p>
        </p:txBody>
      </p:sp>
      <p:sp>
        <p:nvSpPr>
          <p:cNvPr id="28" name="Text Placeholder 9">
            <a:extLst>
              <a:ext uri="{FF2B5EF4-FFF2-40B4-BE49-F238E27FC236}">
                <a16:creationId xmlns:a16="http://schemas.microsoft.com/office/drawing/2014/main" id="{F7589A47-0A24-4C50-8A7F-37732C934994}"/>
              </a:ext>
            </a:extLst>
          </p:cNvPr>
          <p:cNvSpPr>
            <a:spLocks noGrp="1"/>
          </p:cNvSpPr>
          <p:nvPr>
            <p:ph type="body" sz="quarter" idx="21" hasCustomPrompt="1"/>
          </p:nvPr>
        </p:nvSpPr>
        <p:spPr>
          <a:xfrm>
            <a:off x="3294153" y="3788469"/>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15" name="Text Placeholder 9">
            <a:extLst>
              <a:ext uri="{FF2B5EF4-FFF2-40B4-BE49-F238E27FC236}">
                <a16:creationId xmlns:a16="http://schemas.microsoft.com/office/drawing/2014/main" id="{D9CF7F62-B534-4CDD-8318-FF93260283E7}"/>
              </a:ext>
            </a:extLst>
          </p:cNvPr>
          <p:cNvSpPr>
            <a:spLocks noGrp="1"/>
          </p:cNvSpPr>
          <p:nvPr>
            <p:ph type="body" sz="quarter" idx="22" hasCustomPrompt="1"/>
          </p:nvPr>
        </p:nvSpPr>
        <p:spPr>
          <a:xfrm>
            <a:off x="3285988" y="3241326"/>
            <a:ext cx="2554287" cy="245519"/>
          </a:xfrm>
        </p:spPr>
        <p:txBody>
          <a:bodyPr anchor="b"/>
          <a:lstStyle>
            <a:lvl1pPr marL="0" indent="0">
              <a:lnSpc>
                <a:spcPct val="50000"/>
              </a:lnSpc>
              <a:buNone/>
              <a:defRPr b="1"/>
            </a:lvl1pPr>
          </a:lstStyle>
          <a:p>
            <a:pPr lvl="0"/>
            <a:r>
              <a:rPr lang="en-US"/>
              <a:t>First and Last Name</a:t>
            </a:r>
          </a:p>
        </p:txBody>
      </p:sp>
      <p:sp>
        <p:nvSpPr>
          <p:cNvPr id="16" name="Text Placeholder 9">
            <a:extLst>
              <a:ext uri="{FF2B5EF4-FFF2-40B4-BE49-F238E27FC236}">
                <a16:creationId xmlns:a16="http://schemas.microsoft.com/office/drawing/2014/main" id="{63CD696C-AD06-47B4-ABD5-7B3DDC11F3D0}"/>
              </a:ext>
            </a:extLst>
          </p:cNvPr>
          <p:cNvSpPr>
            <a:spLocks noGrp="1"/>
          </p:cNvSpPr>
          <p:nvPr>
            <p:ph type="body" sz="quarter" idx="23" hasCustomPrompt="1"/>
          </p:nvPr>
        </p:nvSpPr>
        <p:spPr>
          <a:xfrm>
            <a:off x="3285987" y="3413409"/>
            <a:ext cx="2554287" cy="290382"/>
          </a:xfrm>
        </p:spPr>
        <p:txBody>
          <a:bodyPr anchor="ctr">
            <a:normAutofit/>
          </a:bodyPr>
          <a:lstStyle>
            <a:lvl1pPr marL="0" indent="0">
              <a:buNone/>
              <a:defRPr sz="1000"/>
            </a:lvl1pPr>
          </a:lstStyle>
          <a:p>
            <a:pPr lvl="0"/>
            <a:r>
              <a:rPr lang="en-US"/>
              <a:t>Job title</a:t>
            </a:r>
          </a:p>
        </p:txBody>
      </p:sp>
      <p:sp>
        <p:nvSpPr>
          <p:cNvPr id="17" name="Picture Placeholder 6">
            <a:extLst>
              <a:ext uri="{FF2B5EF4-FFF2-40B4-BE49-F238E27FC236}">
                <a16:creationId xmlns:a16="http://schemas.microsoft.com/office/drawing/2014/main" id="{A745DBE4-274D-4A2A-8954-3D248325CF74}"/>
              </a:ext>
            </a:extLst>
          </p:cNvPr>
          <p:cNvSpPr>
            <a:spLocks noGrp="1"/>
          </p:cNvSpPr>
          <p:nvPr>
            <p:ph type="pic" sz="quarter" idx="24"/>
          </p:nvPr>
        </p:nvSpPr>
        <p:spPr>
          <a:xfrm>
            <a:off x="6080461" y="1667973"/>
            <a:ext cx="1443809" cy="1443809"/>
          </a:xfrm>
          <a:solidFill>
            <a:schemeClr val="bg2"/>
          </a:solidFill>
        </p:spPr>
        <p:txBody>
          <a:bodyPr>
            <a:normAutofit/>
          </a:bodyPr>
          <a:lstStyle>
            <a:lvl1pPr marL="0" indent="0">
              <a:buNone/>
              <a:defRPr sz="1100"/>
            </a:lvl1pPr>
          </a:lstStyle>
          <a:p>
            <a:r>
              <a:rPr lang="en-US"/>
              <a:t>Click icon to add picture</a:t>
            </a:r>
            <a:endParaRPr lang="en-CA"/>
          </a:p>
        </p:txBody>
      </p:sp>
      <p:sp>
        <p:nvSpPr>
          <p:cNvPr id="18" name="Text Placeholder 9">
            <a:extLst>
              <a:ext uri="{FF2B5EF4-FFF2-40B4-BE49-F238E27FC236}">
                <a16:creationId xmlns:a16="http://schemas.microsoft.com/office/drawing/2014/main" id="{D8F3FFDA-7687-4001-A592-0C6AEA239E8E}"/>
              </a:ext>
            </a:extLst>
          </p:cNvPr>
          <p:cNvSpPr>
            <a:spLocks noGrp="1"/>
          </p:cNvSpPr>
          <p:nvPr>
            <p:ph type="body" sz="quarter" idx="25" hasCustomPrompt="1"/>
          </p:nvPr>
        </p:nvSpPr>
        <p:spPr>
          <a:xfrm>
            <a:off x="6085068" y="3788469"/>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19" name="Text Placeholder 9">
            <a:extLst>
              <a:ext uri="{FF2B5EF4-FFF2-40B4-BE49-F238E27FC236}">
                <a16:creationId xmlns:a16="http://schemas.microsoft.com/office/drawing/2014/main" id="{3EF887FC-41D6-4567-9A01-4FF81B7A64A3}"/>
              </a:ext>
            </a:extLst>
          </p:cNvPr>
          <p:cNvSpPr>
            <a:spLocks noGrp="1"/>
          </p:cNvSpPr>
          <p:nvPr>
            <p:ph type="body" sz="quarter" idx="26" hasCustomPrompt="1"/>
          </p:nvPr>
        </p:nvSpPr>
        <p:spPr>
          <a:xfrm>
            <a:off x="6076903" y="3241326"/>
            <a:ext cx="2554287" cy="245519"/>
          </a:xfrm>
        </p:spPr>
        <p:txBody>
          <a:bodyPr anchor="b"/>
          <a:lstStyle>
            <a:lvl1pPr marL="0" indent="0">
              <a:lnSpc>
                <a:spcPct val="50000"/>
              </a:lnSpc>
              <a:buNone/>
              <a:defRPr b="1"/>
            </a:lvl1pPr>
          </a:lstStyle>
          <a:p>
            <a:pPr lvl="0"/>
            <a:r>
              <a:rPr lang="en-US"/>
              <a:t>First and Last Name</a:t>
            </a:r>
          </a:p>
        </p:txBody>
      </p:sp>
      <p:sp>
        <p:nvSpPr>
          <p:cNvPr id="20" name="Text Placeholder 9">
            <a:extLst>
              <a:ext uri="{FF2B5EF4-FFF2-40B4-BE49-F238E27FC236}">
                <a16:creationId xmlns:a16="http://schemas.microsoft.com/office/drawing/2014/main" id="{9BF12186-AA21-41E3-B2FC-D757CC54DCFF}"/>
              </a:ext>
            </a:extLst>
          </p:cNvPr>
          <p:cNvSpPr>
            <a:spLocks noGrp="1"/>
          </p:cNvSpPr>
          <p:nvPr>
            <p:ph type="body" sz="quarter" idx="27" hasCustomPrompt="1"/>
          </p:nvPr>
        </p:nvSpPr>
        <p:spPr>
          <a:xfrm>
            <a:off x="6076902" y="3413409"/>
            <a:ext cx="2554287" cy="290382"/>
          </a:xfrm>
        </p:spPr>
        <p:txBody>
          <a:bodyPr anchor="ctr">
            <a:normAutofit/>
          </a:bodyPr>
          <a:lstStyle>
            <a:lvl1pPr marL="0" indent="0">
              <a:buNone/>
              <a:defRPr sz="1000"/>
            </a:lvl1pPr>
          </a:lstStyle>
          <a:p>
            <a:pPr lvl="0"/>
            <a:r>
              <a:rPr lang="en-US"/>
              <a:t>Job title</a:t>
            </a:r>
          </a:p>
        </p:txBody>
      </p:sp>
      <p:sp>
        <p:nvSpPr>
          <p:cNvPr id="3" name="Footer Placeholder 2">
            <a:extLst>
              <a:ext uri="{FF2B5EF4-FFF2-40B4-BE49-F238E27FC236}">
                <a16:creationId xmlns:a16="http://schemas.microsoft.com/office/drawing/2014/main" id="{4A33594C-3172-4339-99B2-587A6685D29C}"/>
              </a:ext>
            </a:extLst>
          </p:cNvPr>
          <p:cNvSpPr>
            <a:spLocks noGrp="1"/>
          </p:cNvSpPr>
          <p:nvPr>
            <p:ph type="ftr" sz="quarter" idx="28"/>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02F45C55-5E07-4D15-8746-EE1284B9A5F5}"/>
              </a:ext>
            </a:extLst>
          </p:cNvPr>
          <p:cNvSpPr>
            <a:spLocks noGrp="1"/>
          </p:cNvSpPr>
          <p:nvPr>
            <p:ph type="sldNum" sz="quarter" idx="29"/>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5227357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 Present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03237" y="1414390"/>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13" name="Picture Placeholder 6">
            <a:extLst>
              <a:ext uri="{FF2B5EF4-FFF2-40B4-BE49-F238E27FC236}">
                <a16:creationId xmlns:a16="http://schemas.microsoft.com/office/drawing/2014/main" id="{3F77341A-6DD7-4D7B-B7FE-DD758526C262}"/>
              </a:ext>
            </a:extLst>
          </p:cNvPr>
          <p:cNvSpPr>
            <a:spLocks noGrp="1"/>
          </p:cNvSpPr>
          <p:nvPr>
            <p:ph type="pic" sz="quarter" idx="18"/>
          </p:nvPr>
        </p:nvSpPr>
        <p:spPr>
          <a:xfrm>
            <a:off x="4572000" y="1414390"/>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17" name="Picture Placeholder 6">
            <a:extLst>
              <a:ext uri="{FF2B5EF4-FFF2-40B4-BE49-F238E27FC236}">
                <a16:creationId xmlns:a16="http://schemas.microsoft.com/office/drawing/2014/main" id="{298B93BF-8D84-4F05-93DE-9BB60DD9921D}"/>
              </a:ext>
            </a:extLst>
          </p:cNvPr>
          <p:cNvSpPr>
            <a:spLocks noGrp="1"/>
          </p:cNvSpPr>
          <p:nvPr>
            <p:ph type="pic" sz="quarter" idx="22"/>
          </p:nvPr>
        </p:nvSpPr>
        <p:spPr>
          <a:xfrm>
            <a:off x="4576265" y="3221958"/>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21" name="Picture Placeholder 6">
            <a:extLst>
              <a:ext uri="{FF2B5EF4-FFF2-40B4-BE49-F238E27FC236}">
                <a16:creationId xmlns:a16="http://schemas.microsoft.com/office/drawing/2014/main" id="{9E224BD1-26EF-48A6-9111-B8C46EABAAF4}"/>
              </a:ext>
            </a:extLst>
          </p:cNvPr>
          <p:cNvSpPr>
            <a:spLocks noGrp="1"/>
          </p:cNvSpPr>
          <p:nvPr>
            <p:ph type="pic" sz="quarter" idx="26"/>
          </p:nvPr>
        </p:nvSpPr>
        <p:spPr>
          <a:xfrm>
            <a:off x="507502" y="3226562"/>
            <a:ext cx="901700" cy="901700"/>
          </a:xfrm>
          <a:solidFill>
            <a:schemeClr val="bg2"/>
          </a:solidFill>
        </p:spPr>
        <p:txBody>
          <a:bodyPr>
            <a:normAutofit/>
          </a:bodyPr>
          <a:lstStyle>
            <a:lvl1pPr marL="0" indent="0">
              <a:buNone/>
              <a:defRPr sz="1100"/>
            </a:lvl1pPr>
          </a:lstStyle>
          <a:p>
            <a:r>
              <a:rPr lang="en-US"/>
              <a:t>Click icon to add picture</a:t>
            </a:r>
            <a:endParaRPr lang="en-CA"/>
          </a:p>
        </p:txBody>
      </p:sp>
      <p:sp>
        <p:nvSpPr>
          <p:cNvPr id="26" name="Text Placeholder 9">
            <a:extLst>
              <a:ext uri="{FF2B5EF4-FFF2-40B4-BE49-F238E27FC236}">
                <a16:creationId xmlns:a16="http://schemas.microsoft.com/office/drawing/2014/main" id="{6A418F10-96B8-4565-AA17-52484D43F71B}"/>
              </a:ext>
            </a:extLst>
          </p:cNvPr>
          <p:cNvSpPr>
            <a:spLocks noGrp="1"/>
          </p:cNvSpPr>
          <p:nvPr>
            <p:ph type="body" sz="quarter" idx="21" hasCustomPrompt="1"/>
          </p:nvPr>
        </p:nvSpPr>
        <p:spPr>
          <a:xfrm>
            <a:off x="5621521" y="1961533"/>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27" name="Text Placeholder 9">
            <a:extLst>
              <a:ext uri="{FF2B5EF4-FFF2-40B4-BE49-F238E27FC236}">
                <a16:creationId xmlns:a16="http://schemas.microsoft.com/office/drawing/2014/main" id="{F4C14F4C-5995-4C9E-BB20-7572CC1A448F}"/>
              </a:ext>
            </a:extLst>
          </p:cNvPr>
          <p:cNvSpPr>
            <a:spLocks noGrp="1"/>
          </p:cNvSpPr>
          <p:nvPr>
            <p:ph type="body" sz="quarter" idx="30" hasCustomPrompt="1"/>
          </p:nvPr>
        </p:nvSpPr>
        <p:spPr>
          <a:xfrm>
            <a:off x="5618799" y="1414390"/>
            <a:ext cx="2554287" cy="245519"/>
          </a:xfrm>
        </p:spPr>
        <p:txBody>
          <a:bodyPr anchor="b"/>
          <a:lstStyle>
            <a:lvl1pPr marL="0" indent="0">
              <a:lnSpc>
                <a:spcPct val="50000"/>
              </a:lnSpc>
              <a:buNone/>
              <a:defRPr b="1"/>
            </a:lvl1pPr>
          </a:lstStyle>
          <a:p>
            <a:pPr lvl="0"/>
            <a:r>
              <a:rPr lang="en-US"/>
              <a:t>First and Last Name</a:t>
            </a:r>
          </a:p>
        </p:txBody>
      </p:sp>
      <p:sp>
        <p:nvSpPr>
          <p:cNvPr id="28" name="Text Placeholder 9">
            <a:extLst>
              <a:ext uri="{FF2B5EF4-FFF2-40B4-BE49-F238E27FC236}">
                <a16:creationId xmlns:a16="http://schemas.microsoft.com/office/drawing/2014/main" id="{DD1EBEC5-A82E-400C-8345-E8C603FC9A4F}"/>
              </a:ext>
            </a:extLst>
          </p:cNvPr>
          <p:cNvSpPr>
            <a:spLocks noGrp="1"/>
          </p:cNvSpPr>
          <p:nvPr>
            <p:ph type="body" sz="quarter" idx="31" hasCustomPrompt="1"/>
          </p:nvPr>
        </p:nvSpPr>
        <p:spPr>
          <a:xfrm>
            <a:off x="5618798" y="1583871"/>
            <a:ext cx="2554287" cy="292984"/>
          </a:xfrm>
        </p:spPr>
        <p:txBody>
          <a:bodyPr anchor="ctr">
            <a:normAutofit/>
          </a:bodyPr>
          <a:lstStyle>
            <a:lvl1pPr marL="0" indent="0">
              <a:buNone/>
              <a:defRPr sz="1000"/>
            </a:lvl1pPr>
          </a:lstStyle>
          <a:p>
            <a:pPr lvl="0"/>
            <a:r>
              <a:rPr lang="en-US"/>
              <a:t>Job title</a:t>
            </a:r>
          </a:p>
        </p:txBody>
      </p:sp>
      <p:sp>
        <p:nvSpPr>
          <p:cNvPr id="29" name="Text Placeholder 9">
            <a:extLst>
              <a:ext uri="{FF2B5EF4-FFF2-40B4-BE49-F238E27FC236}">
                <a16:creationId xmlns:a16="http://schemas.microsoft.com/office/drawing/2014/main" id="{C88BDE82-3F00-4371-A0FC-3AE9D8E4A5D4}"/>
              </a:ext>
            </a:extLst>
          </p:cNvPr>
          <p:cNvSpPr>
            <a:spLocks noGrp="1"/>
          </p:cNvSpPr>
          <p:nvPr>
            <p:ph type="body" sz="quarter" idx="32" hasCustomPrompt="1"/>
          </p:nvPr>
        </p:nvSpPr>
        <p:spPr>
          <a:xfrm>
            <a:off x="5610635" y="3767491"/>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0" name="Text Placeholder 9">
            <a:extLst>
              <a:ext uri="{FF2B5EF4-FFF2-40B4-BE49-F238E27FC236}">
                <a16:creationId xmlns:a16="http://schemas.microsoft.com/office/drawing/2014/main" id="{09FC02C3-7CA3-4A7C-A82C-D220B92D6BC5}"/>
              </a:ext>
            </a:extLst>
          </p:cNvPr>
          <p:cNvSpPr>
            <a:spLocks noGrp="1"/>
          </p:cNvSpPr>
          <p:nvPr>
            <p:ph type="body" sz="quarter" idx="33" hasCustomPrompt="1"/>
          </p:nvPr>
        </p:nvSpPr>
        <p:spPr>
          <a:xfrm>
            <a:off x="5607913" y="3220348"/>
            <a:ext cx="2554287" cy="245519"/>
          </a:xfrm>
        </p:spPr>
        <p:txBody>
          <a:bodyPr anchor="b"/>
          <a:lstStyle>
            <a:lvl1pPr marL="0" indent="0">
              <a:lnSpc>
                <a:spcPct val="50000"/>
              </a:lnSpc>
              <a:buNone/>
              <a:defRPr b="1"/>
            </a:lvl1pPr>
          </a:lstStyle>
          <a:p>
            <a:pPr lvl="0"/>
            <a:r>
              <a:rPr lang="en-US"/>
              <a:t>First and Last Name</a:t>
            </a:r>
          </a:p>
        </p:txBody>
      </p:sp>
      <p:sp>
        <p:nvSpPr>
          <p:cNvPr id="32" name="Text Placeholder 9">
            <a:extLst>
              <a:ext uri="{FF2B5EF4-FFF2-40B4-BE49-F238E27FC236}">
                <a16:creationId xmlns:a16="http://schemas.microsoft.com/office/drawing/2014/main" id="{A8EBA7F4-046F-4B29-85BE-971994207293}"/>
              </a:ext>
            </a:extLst>
          </p:cNvPr>
          <p:cNvSpPr>
            <a:spLocks noGrp="1"/>
          </p:cNvSpPr>
          <p:nvPr>
            <p:ph type="body" sz="quarter" idx="34" hasCustomPrompt="1"/>
          </p:nvPr>
        </p:nvSpPr>
        <p:spPr>
          <a:xfrm>
            <a:off x="1584249" y="1961533"/>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3" name="Text Placeholder 9">
            <a:extLst>
              <a:ext uri="{FF2B5EF4-FFF2-40B4-BE49-F238E27FC236}">
                <a16:creationId xmlns:a16="http://schemas.microsoft.com/office/drawing/2014/main" id="{4A672A45-7447-424E-87D5-0C434DB58025}"/>
              </a:ext>
            </a:extLst>
          </p:cNvPr>
          <p:cNvSpPr>
            <a:spLocks noGrp="1"/>
          </p:cNvSpPr>
          <p:nvPr>
            <p:ph type="body" sz="quarter" idx="35" hasCustomPrompt="1"/>
          </p:nvPr>
        </p:nvSpPr>
        <p:spPr>
          <a:xfrm>
            <a:off x="1581527" y="1414390"/>
            <a:ext cx="2554287" cy="245519"/>
          </a:xfrm>
        </p:spPr>
        <p:txBody>
          <a:bodyPr anchor="b"/>
          <a:lstStyle>
            <a:lvl1pPr marL="0" indent="0">
              <a:lnSpc>
                <a:spcPct val="50000"/>
              </a:lnSpc>
              <a:buNone/>
              <a:defRPr b="1"/>
            </a:lvl1pPr>
          </a:lstStyle>
          <a:p>
            <a:pPr lvl="0"/>
            <a:r>
              <a:rPr lang="en-US"/>
              <a:t>First and Last Name</a:t>
            </a:r>
          </a:p>
        </p:txBody>
      </p:sp>
      <p:sp>
        <p:nvSpPr>
          <p:cNvPr id="34" name="Text Placeholder 9">
            <a:extLst>
              <a:ext uri="{FF2B5EF4-FFF2-40B4-BE49-F238E27FC236}">
                <a16:creationId xmlns:a16="http://schemas.microsoft.com/office/drawing/2014/main" id="{1D282DEF-946B-4B33-8087-89BE3693C1E1}"/>
              </a:ext>
            </a:extLst>
          </p:cNvPr>
          <p:cNvSpPr>
            <a:spLocks noGrp="1"/>
          </p:cNvSpPr>
          <p:nvPr>
            <p:ph type="body" sz="quarter" idx="36" hasCustomPrompt="1"/>
          </p:nvPr>
        </p:nvSpPr>
        <p:spPr>
          <a:xfrm>
            <a:off x="1581526" y="1583871"/>
            <a:ext cx="2554287" cy="292984"/>
          </a:xfrm>
        </p:spPr>
        <p:txBody>
          <a:bodyPr anchor="ctr">
            <a:normAutofit/>
          </a:bodyPr>
          <a:lstStyle>
            <a:lvl1pPr marL="0" indent="0">
              <a:buNone/>
              <a:defRPr sz="1000"/>
            </a:lvl1pPr>
          </a:lstStyle>
          <a:p>
            <a:pPr lvl="0"/>
            <a:r>
              <a:rPr lang="en-US"/>
              <a:t>Job title</a:t>
            </a:r>
          </a:p>
        </p:txBody>
      </p:sp>
      <p:sp>
        <p:nvSpPr>
          <p:cNvPr id="35" name="Text Placeholder 9">
            <a:extLst>
              <a:ext uri="{FF2B5EF4-FFF2-40B4-BE49-F238E27FC236}">
                <a16:creationId xmlns:a16="http://schemas.microsoft.com/office/drawing/2014/main" id="{B2D1F96F-452C-4E20-9264-4CC7D395F927}"/>
              </a:ext>
            </a:extLst>
          </p:cNvPr>
          <p:cNvSpPr>
            <a:spLocks noGrp="1"/>
          </p:cNvSpPr>
          <p:nvPr>
            <p:ph type="body" sz="quarter" idx="37" hasCustomPrompt="1"/>
          </p:nvPr>
        </p:nvSpPr>
        <p:spPr>
          <a:xfrm>
            <a:off x="1577852" y="3770168"/>
            <a:ext cx="2554287" cy="5621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6" name="Text Placeholder 9">
            <a:extLst>
              <a:ext uri="{FF2B5EF4-FFF2-40B4-BE49-F238E27FC236}">
                <a16:creationId xmlns:a16="http://schemas.microsoft.com/office/drawing/2014/main" id="{AB7B82B2-559F-448C-8651-0B763C91535D}"/>
              </a:ext>
            </a:extLst>
          </p:cNvPr>
          <p:cNvSpPr>
            <a:spLocks noGrp="1"/>
          </p:cNvSpPr>
          <p:nvPr>
            <p:ph type="body" sz="quarter" idx="38" hasCustomPrompt="1"/>
          </p:nvPr>
        </p:nvSpPr>
        <p:spPr>
          <a:xfrm>
            <a:off x="1575130" y="3223025"/>
            <a:ext cx="2554287" cy="245519"/>
          </a:xfrm>
        </p:spPr>
        <p:txBody>
          <a:bodyPr anchor="b"/>
          <a:lstStyle>
            <a:lvl1pPr marL="0" indent="0">
              <a:lnSpc>
                <a:spcPct val="50000"/>
              </a:lnSpc>
              <a:buNone/>
              <a:defRPr b="1"/>
            </a:lvl1pPr>
          </a:lstStyle>
          <a:p>
            <a:pPr lvl="0"/>
            <a:r>
              <a:rPr lang="en-US"/>
              <a:t>First and Last Name</a:t>
            </a:r>
          </a:p>
        </p:txBody>
      </p:sp>
      <p:sp>
        <p:nvSpPr>
          <p:cNvPr id="38" name="Text Placeholder 9">
            <a:extLst>
              <a:ext uri="{FF2B5EF4-FFF2-40B4-BE49-F238E27FC236}">
                <a16:creationId xmlns:a16="http://schemas.microsoft.com/office/drawing/2014/main" id="{95409719-B684-4B84-B49F-780ABB5BDD98}"/>
              </a:ext>
            </a:extLst>
          </p:cNvPr>
          <p:cNvSpPr>
            <a:spLocks noGrp="1"/>
          </p:cNvSpPr>
          <p:nvPr>
            <p:ph type="body" sz="quarter" idx="40" hasCustomPrompt="1"/>
          </p:nvPr>
        </p:nvSpPr>
        <p:spPr>
          <a:xfrm>
            <a:off x="5607912" y="3395379"/>
            <a:ext cx="2554287" cy="292984"/>
          </a:xfrm>
        </p:spPr>
        <p:txBody>
          <a:bodyPr anchor="ctr">
            <a:normAutofit/>
          </a:bodyPr>
          <a:lstStyle>
            <a:lvl1pPr marL="0" indent="0">
              <a:buNone/>
              <a:defRPr sz="1000"/>
            </a:lvl1pPr>
          </a:lstStyle>
          <a:p>
            <a:pPr lvl="0"/>
            <a:r>
              <a:rPr lang="en-US"/>
              <a:t>Job title</a:t>
            </a:r>
          </a:p>
        </p:txBody>
      </p:sp>
      <p:sp>
        <p:nvSpPr>
          <p:cNvPr id="39" name="Text Placeholder 9">
            <a:extLst>
              <a:ext uri="{FF2B5EF4-FFF2-40B4-BE49-F238E27FC236}">
                <a16:creationId xmlns:a16="http://schemas.microsoft.com/office/drawing/2014/main" id="{74EB47E7-CD50-4BCF-B3E5-DAF88544E164}"/>
              </a:ext>
            </a:extLst>
          </p:cNvPr>
          <p:cNvSpPr>
            <a:spLocks noGrp="1"/>
          </p:cNvSpPr>
          <p:nvPr>
            <p:ph type="body" sz="quarter" idx="41" hasCustomPrompt="1"/>
          </p:nvPr>
        </p:nvSpPr>
        <p:spPr>
          <a:xfrm>
            <a:off x="1575129" y="3398351"/>
            <a:ext cx="2554287" cy="292984"/>
          </a:xfrm>
        </p:spPr>
        <p:txBody>
          <a:bodyPr anchor="ctr">
            <a:normAutofit/>
          </a:bodyPr>
          <a:lstStyle>
            <a:lvl1pPr marL="0" indent="0">
              <a:buNone/>
              <a:defRPr sz="1000"/>
            </a:lvl1pPr>
          </a:lstStyle>
          <a:p>
            <a:pPr lvl="0"/>
            <a:r>
              <a:rPr lang="en-US"/>
              <a:t>Job title</a:t>
            </a:r>
          </a:p>
        </p:txBody>
      </p:sp>
      <p:sp>
        <p:nvSpPr>
          <p:cNvPr id="3" name="Footer Placeholder 2">
            <a:extLst>
              <a:ext uri="{FF2B5EF4-FFF2-40B4-BE49-F238E27FC236}">
                <a16:creationId xmlns:a16="http://schemas.microsoft.com/office/drawing/2014/main" id="{AD04D5D7-183F-47A8-8464-1B0F657EF59E}"/>
              </a:ext>
            </a:extLst>
          </p:cNvPr>
          <p:cNvSpPr>
            <a:spLocks noGrp="1"/>
          </p:cNvSpPr>
          <p:nvPr>
            <p:ph type="ftr" sz="quarter" idx="42"/>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C5B0DEF-BF87-4DB7-A5DF-CBF46DBA3848}"/>
              </a:ext>
            </a:extLst>
          </p:cNvPr>
          <p:cNvSpPr>
            <a:spLocks noGrp="1"/>
          </p:cNvSpPr>
          <p:nvPr>
            <p:ph type="sldNum" sz="quarter" idx="43"/>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8056539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ief Offic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Management Team</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10671" y="1429258"/>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2" name="Text Placeholder 9">
            <a:extLst>
              <a:ext uri="{FF2B5EF4-FFF2-40B4-BE49-F238E27FC236}">
                <a16:creationId xmlns:a16="http://schemas.microsoft.com/office/drawing/2014/main" id="{A8EBA7F4-046F-4B29-85BE-971994207293}"/>
              </a:ext>
            </a:extLst>
          </p:cNvPr>
          <p:cNvSpPr>
            <a:spLocks noGrp="1"/>
          </p:cNvSpPr>
          <p:nvPr>
            <p:ph type="body" sz="quarter" idx="34" hasCustomPrompt="1"/>
          </p:nvPr>
        </p:nvSpPr>
        <p:spPr>
          <a:xfrm>
            <a:off x="1269138" y="1852659"/>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33" name="Text Placeholder 9">
            <a:extLst>
              <a:ext uri="{FF2B5EF4-FFF2-40B4-BE49-F238E27FC236}">
                <a16:creationId xmlns:a16="http://schemas.microsoft.com/office/drawing/2014/main" id="{4A672A45-7447-424E-87D5-0C434DB58025}"/>
              </a:ext>
            </a:extLst>
          </p:cNvPr>
          <p:cNvSpPr>
            <a:spLocks noGrp="1"/>
          </p:cNvSpPr>
          <p:nvPr>
            <p:ph type="body" sz="quarter" idx="35" hasCustomPrompt="1"/>
          </p:nvPr>
        </p:nvSpPr>
        <p:spPr>
          <a:xfrm>
            <a:off x="1272609" y="1439105"/>
            <a:ext cx="2554287" cy="186042"/>
          </a:xfrm>
        </p:spPr>
        <p:txBody>
          <a:bodyPr anchor="b">
            <a:normAutofit/>
          </a:bodyPr>
          <a:lstStyle>
            <a:lvl1pPr marL="0" indent="0">
              <a:lnSpc>
                <a:spcPct val="50000"/>
              </a:lnSpc>
              <a:buNone/>
              <a:defRPr sz="1100" b="1"/>
            </a:lvl1pPr>
          </a:lstStyle>
          <a:p>
            <a:pPr lvl="0"/>
            <a:r>
              <a:rPr lang="en-US"/>
              <a:t>Sue Ozdemir</a:t>
            </a:r>
          </a:p>
        </p:txBody>
      </p:sp>
      <p:sp>
        <p:nvSpPr>
          <p:cNvPr id="34" name="Text Placeholder 9">
            <a:extLst>
              <a:ext uri="{FF2B5EF4-FFF2-40B4-BE49-F238E27FC236}">
                <a16:creationId xmlns:a16="http://schemas.microsoft.com/office/drawing/2014/main" id="{1D282DEF-946B-4B33-8087-89BE3693C1E1}"/>
              </a:ext>
            </a:extLst>
          </p:cNvPr>
          <p:cNvSpPr>
            <a:spLocks noGrp="1"/>
          </p:cNvSpPr>
          <p:nvPr>
            <p:ph type="body" sz="quarter" idx="36" hasCustomPrompt="1"/>
          </p:nvPr>
        </p:nvSpPr>
        <p:spPr>
          <a:xfrm>
            <a:off x="1272608" y="1638321"/>
            <a:ext cx="2554287" cy="208182"/>
          </a:xfrm>
        </p:spPr>
        <p:txBody>
          <a:bodyPr anchor="ctr">
            <a:normAutofit/>
          </a:bodyPr>
          <a:lstStyle>
            <a:lvl1pPr marL="0" indent="0">
              <a:buNone/>
              <a:defRPr sz="1000"/>
            </a:lvl1pPr>
          </a:lstStyle>
          <a:p>
            <a:pPr lvl="0"/>
            <a:r>
              <a:rPr lang="en-US"/>
              <a:t>Chief Executive Officer</a:t>
            </a:r>
          </a:p>
        </p:txBody>
      </p:sp>
      <p:sp>
        <p:nvSpPr>
          <p:cNvPr id="3" name="Footer Placeholder 2">
            <a:extLst>
              <a:ext uri="{FF2B5EF4-FFF2-40B4-BE49-F238E27FC236}">
                <a16:creationId xmlns:a16="http://schemas.microsoft.com/office/drawing/2014/main" id="{AD04D5D7-183F-47A8-8464-1B0F657EF59E}"/>
              </a:ext>
            </a:extLst>
          </p:cNvPr>
          <p:cNvSpPr>
            <a:spLocks noGrp="1"/>
          </p:cNvSpPr>
          <p:nvPr>
            <p:ph type="ftr" sz="quarter" idx="42"/>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C5B0DEF-BF87-4DB7-A5DF-CBF46DBA3848}"/>
              </a:ext>
            </a:extLst>
          </p:cNvPr>
          <p:cNvSpPr>
            <a:spLocks noGrp="1"/>
          </p:cNvSpPr>
          <p:nvPr>
            <p:ph type="sldNum" sz="quarter" idx="43"/>
          </p:nvPr>
        </p:nvSpPr>
        <p:spPr/>
        <p:txBody>
          <a:bodyPr/>
          <a:lstStyle/>
          <a:p>
            <a:fld id="{D6C40F4D-2429-4CB2-833C-6D2BDE35DAA2}" type="slidenum">
              <a:rPr lang="en-CA" smtClean="0"/>
              <a:pPr/>
              <a:t>‹#›</a:t>
            </a:fld>
            <a:endParaRPr lang="en-CA"/>
          </a:p>
        </p:txBody>
      </p:sp>
      <p:sp>
        <p:nvSpPr>
          <p:cNvPr id="55" name="Picture Placeholder 6">
            <a:extLst>
              <a:ext uri="{FF2B5EF4-FFF2-40B4-BE49-F238E27FC236}">
                <a16:creationId xmlns:a16="http://schemas.microsoft.com/office/drawing/2014/main" id="{9D6E9B25-B900-4629-A723-D0E263981D9D}"/>
              </a:ext>
            </a:extLst>
          </p:cNvPr>
          <p:cNvSpPr>
            <a:spLocks noGrp="1"/>
          </p:cNvSpPr>
          <p:nvPr>
            <p:ph type="pic" sz="quarter" idx="52"/>
          </p:nvPr>
        </p:nvSpPr>
        <p:spPr>
          <a:xfrm>
            <a:off x="509852" y="3976832"/>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56" name="Text Placeholder 9">
            <a:extLst>
              <a:ext uri="{FF2B5EF4-FFF2-40B4-BE49-F238E27FC236}">
                <a16:creationId xmlns:a16="http://schemas.microsoft.com/office/drawing/2014/main" id="{7ED24458-674D-4157-8B31-5B68F0FC28C5}"/>
              </a:ext>
            </a:extLst>
          </p:cNvPr>
          <p:cNvSpPr>
            <a:spLocks noGrp="1"/>
          </p:cNvSpPr>
          <p:nvPr>
            <p:ph type="body" sz="quarter" idx="53" hasCustomPrompt="1"/>
          </p:nvPr>
        </p:nvSpPr>
        <p:spPr>
          <a:xfrm>
            <a:off x="1268319" y="4400233"/>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57" name="Text Placeholder 9">
            <a:extLst>
              <a:ext uri="{FF2B5EF4-FFF2-40B4-BE49-F238E27FC236}">
                <a16:creationId xmlns:a16="http://schemas.microsoft.com/office/drawing/2014/main" id="{18105633-5C42-4C73-A257-C9CD33049B37}"/>
              </a:ext>
            </a:extLst>
          </p:cNvPr>
          <p:cNvSpPr>
            <a:spLocks noGrp="1"/>
          </p:cNvSpPr>
          <p:nvPr>
            <p:ph type="body" sz="quarter" idx="54" hasCustomPrompt="1"/>
          </p:nvPr>
        </p:nvSpPr>
        <p:spPr>
          <a:xfrm>
            <a:off x="1271790" y="3986679"/>
            <a:ext cx="2554287" cy="186042"/>
          </a:xfrm>
        </p:spPr>
        <p:txBody>
          <a:bodyPr anchor="b">
            <a:normAutofit/>
          </a:bodyPr>
          <a:lstStyle>
            <a:lvl1pPr marL="0" indent="0">
              <a:lnSpc>
                <a:spcPct val="50000"/>
              </a:lnSpc>
              <a:buNone/>
              <a:defRPr sz="1100" b="1"/>
            </a:lvl1pPr>
          </a:lstStyle>
          <a:p>
            <a:pPr lvl="0"/>
            <a:r>
              <a:rPr lang="en-US"/>
              <a:t>Eric Hustedt</a:t>
            </a:r>
          </a:p>
        </p:txBody>
      </p:sp>
      <p:sp>
        <p:nvSpPr>
          <p:cNvPr id="58" name="Text Placeholder 9">
            <a:extLst>
              <a:ext uri="{FF2B5EF4-FFF2-40B4-BE49-F238E27FC236}">
                <a16:creationId xmlns:a16="http://schemas.microsoft.com/office/drawing/2014/main" id="{F4BE5A77-0F06-48D9-AE30-93E114A9C6C2}"/>
              </a:ext>
            </a:extLst>
          </p:cNvPr>
          <p:cNvSpPr>
            <a:spLocks noGrp="1"/>
          </p:cNvSpPr>
          <p:nvPr>
            <p:ph type="body" sz="quarter" idx="55" hasCustomPrompt="1"/>
          </p:nvPr>
        </p:nvSpPr>
        <p:spPr>
          <a:xfrm>
            <a:off x="1271789" y="4185895"/>
            <a:ext cx="2554287" cy="208182"/>
          </a:xfrm>
        </p:spPr>
        <p:txBody>
          <a:bodyPr anchor="ctr">
            <a:normAutofit/>
          </a:bodyPr>
          <a:lstStyle>
            <a:lvl1pPr marL="0" indent="0">
              <a:buNone/>
              <a:defRPr sz="1000"/>
            </a:lvl1pPr>
          </a:lstStyle>
          <a:p>
            <a:pPr lvl="0"/>
            <a:r>
              <a:rPr lang="en-US"/>
              <a:t>Chief Engineer</a:t>
            </a:r>
          </a:p>
        </p:txBody>
      </p:sp>
      <p:sp>
        <p:nvSpPr>
          <p:cNvPr id="59" name="Picture Placeholder 6">
            <a:extLst>
              <a:ext uri="{FF2B5EF4-FFF2-40B4-BE49-F238E27FC236}">
                <a16:creationId xmlns:a16="http://schemas.microsoft.com/office/drawing/2014/main" id="{2C15B4B6-AE42-46A6-B22D-F683F328CC67}"/>
              </a:ext>
            </a:extLst>
          </p:cNvPr>
          <p:cNvSpPr>
            <a:spLocks noGrp="1"/>
          </p:cNvSpPr>
          <p:nvPr>
            <p:ph type="pic" sz="quarter" idx="56"/>
          </p:nvPr>
        </p:nvSpPr>
        <p:spPr>
          <a:xfrm>
            <a:off x="509852" y="2707119"/>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60" name="Text Placeholder 9">
            <a:extLst>
              <a:ext uri="{FF2B5EF4-FFF2-40B4-BE49-F238E27FC236}">
                <a16:creationId xmlns:a16="http://schemas.microsoft.com/office/drawing/2014/main" id="{8A322EDF-73DF-47BE-9507-0B893EBB5D49}"/>
              </a:ext>
            </a:extLst>
          </p:cNvPr>
          <p:cNvSpPr>
            <a:spLocks noGrp="1"/>
          </p:cNvSpPr>
          <p:nvPr>
            <p:ph type="body" sz="quarter" idx="57" hasCustomPrompt="1"/>
          </p:nvPr>
        </p:nvSpPr>
        <p:spPr>
          <a:xfrm>
            <a:off x="1268319" y="3130520"/>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61" name="Text Placeholder 9">
            <a:extLst>
              <a:ext uri="{FF2B5EF4-FFF2-40B4-BE49-F238E27FC236}">
                <a16:creationId xmlns:a16="http://schemas.microsoft.com/office/drawing/2014/main" id="{E1A2BCD9-2FEE-4BED-B3C8-739BC053D3CC}"/>
              </a:ext>
            </a:extLst>
          </p:cNvPr>
          <p:cNvSpPr>
            <a:spLocks noGrp="1"/>
          </p:cNvSpPr>
          <p:nvPr>
            <p:ph type="body" sz="quarter" idx="58" hasCustomPrompt="1"/>
          </p:nvPr>
        </p:nvSpPr>
        <p:spPr>
          <a:xfrm>
            <a:off x="1271790" y="2716966"/>
            <a:ext cx="2554287" cy="186042"/>
          </a:xfrm>
        </p:spPr>
        <p:txBody>
          <a:bodyPr anchor="b">
            <a:normAutofit/>
          </a:bodyPr>
          <a:lstStyle>
            <a:lvl1pPr marL="0" indent="0">
              <a:lnSpc>
                <a:spcPct val="50000"/>
              </a:lnSpc>
              <a:buNone/>
              <a:defRPr sz="1100" b="1"/>
            </a:lvl1pPr>
          </a:lstStyle>
          <a:p>
            <a:pPr lvl="0"/>
            <a:r>
              <a:rPr lang="en-US"/>
              <a:t>Josh Sobil</a:t>
            </a:r>
          </a:p>
        </p:txBody>
      </p:sp>
      <p:sp>
        <p:nvSpPr>
          <p:cNvPr id="62" name="Text Placeholder 9">
            <a:extLst>
              <a:ext uri="{FF2B5EF4-FFF2-40B4-BE49-F238E27FC236}">
                <a16:creationId xmlns:a16="http://schemas.microsoft.com/office/drawing/2014/main" id="{BD907A63-4422-4F6A-9E9A-AA2EAF8A146C}"/>
              </a:ext>
            </a:extLst>
          </p:cNvPr>
          <p:cNvSpPr>
            <a:spLocks noGrp="1"/>
          </p:cNvSpPr>
          <p:nvPr>
            <p:ph type="body" sz="quarter" idx="59" hasCustomPrompt="1"/>
          </p:nvPr>
        </p:nvSpPr>
        <p:spPr>
          <a:xfrm>
            <a:off x="1271789" y="2916182"/>
            <a:ext cx="2554287" cy="208182"/>
          </a:xfrm>
        </p:spPr>
        <p:txBody>
          <a:bodyPr anchor="ctr">
            <a:normAutofit/>
          </a:bodyPr>
          <a:lstStyle>
            <a:lvl1pPr marL="0" indent="0">
              <a:buNone/>
              <a:defRPr sz="1000"/>
            </a:lvl1pPr>
          </a:lstStyle>
          <a:p>
            <a:pPr lvl="0"/>
            <a:r>
              <a:rPr lang="en-US"/>
              <a:t>Chief Commercial Officer</a:t>
            </a:r>
          </a:p>
        </p:txBody>
      </p:sp>
      <p:sp>
        <p:nvSpPr>
          <p:cNvPr id="63" name="Picture Placeholder 6">
            <a:extLst>
              <a:ext uri="{FF2B5EF4-FFF2-40B4-BE49-F238E27FC236}">
                <a16:creationId xmlns:a16="http://schemas.microsoft.com/office/drawing/2014/main" id="{A7E88FA5-37DB-4BC6-A2BD-E775A5C42817}"/>
              </a:ext>
            </a:extLst>
          </p:cNvPr>
          <p:cNvSpPr>
            <a:spLocks noGrp="1"/>
          </p:cNvSpPr>
          <p:nvPr>
            <p:ph type="pic" sz="quarter" idx="60"/>
          </p:nvPr>
        </p:nvSpPr>
        <p:spPr>
          <a:xfrm>
            <a:off x="4680769" y="1419411"/>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64" name="Text Placeholder 9">
            <a:extLst>
              <a:ext uri="{FF2B5EF4-FFF2-40B4-BE49-F238E27FC236}">
                <a16:creationId xmlns:a16="http://schemas.microsoft.com/office/drawing/2014/main" id="{27A6E1C2-EFFD-4AE5-B70B-3FF1ED38D70F}"/>
              </a:ext>
            </a:extLst>
          </p:cNvPr>
          <p:cNvSpPr>
            <a:spLocks noGrp="1"/>
          </p:cNvSpPr>
          <p:nvPr>
            <p:ph type="body" sz="quarter" idx="61" hasCustomPrompt="1"/>
          </p:nvPr>
        </p:nvSpPr>
        <p:spPr>
          <a:xfrm>
            <a:off x="5439236" y="1842812"/>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65" name="Text Placeholder 9">
            <a:extLst>
              <a:ext uri="{FF2B5EF4-FFF2-40B4-BE49-F238E27FC236}">
                <a16:creationId xmlns:a16="http://schemas.microsoft.com/office/drawing/2014/main" id="{034A8D4E-8B4E-457C-92D9-9F6254845DFE}"/>
              </a:ext>
            </a:extLst>
          </p:cNvPr>
          <p:cNvSpPr>
            <a:spLocks noGrp="1"/>
          </p:cNvSpPr>
          <p:nvPr>
            <p:ph type="body" sz="quarter" idx="62" hasCustomPrompt="1"/>
          </p:nvPr>
        </p:nvSpPr>
        <p:spPr>
          <a:xfrm>
            <a:off x="5442707" y="1429258"/>
            <a:ext cx="2554287" cy="186042"/>
          </a:xfrm>
        </p:spPr>
        <p:txBody>
          <a:bodyPr anchor="b">
            <a:normAutofit/>
          </a:bodyPr>
          <a:lstStyle>
            <a:lvl1pPr marL="0" indent="0">
              <a:lnSpc>
                <a:spcPct val="50000"/>
              </a:lnSpc>
              <a:buNone/>
              <a:defRPr sz="1100" b="1"/>
            </a:lvl1pPr>
          </a:lstStyle>
          <a:p>
            <a:pPr lvl="0"/>
            <a:r>
              <a:rPr lang="en-US"/>
              <a:t>John Meekison</a:t>
            </a:r>
          </a:p>
        </p:txBody>
      </p:sp>
      <p:sp>
        <p:nvSpPr>
          <p:cNvPr id="66" name="Text Placeholder 9">
            <a:extLst>
              <a:ext uri="{FF2B5EF4-FFF2-40B4-BE49-F238E27FC236}">
                <a16:creationId xmlns:a16="http://schemas.microsoft.com/office/drawing/2014/main" id="{57ECB9E0-332E-4500-893B-D4B5AC17724A}"/>
              </a:ext>
            </a:extLst>
          </p:cNvPr>
          <p:cNvSpPr>
            <a:spLocks noGrp="1"/>
          </p:cNvSpPr>
          <p:nvPr>
            <p:ph type="body" sz="quarter" idx="63" hasCustomPrompt="1"/>
          </p:nvPr>
        </p:nvSpPr>
        <p:spPr>
          <a:xfrm>
            <a:off x="5442706" y="1628474"/>
            <a:ext cx="2554287" cy="208182"/>
          </a:xfrm>
        </p:spPr>
        <p:txBody>
          <a:bodyPr anchor="ctr">
            <a:normAutofit/>
          </a:bodyPr>
          <a:lstStyle>
            <a:lvl1pPr marL="0" indent="0">
              <a:buNone/>
              <a:defRPr sz="1000"/>
            </a:lvl1pPr>
          </a:lstStyle>
          <a:p>
            <a:pPr lvl="0"/>
            <a:r>
              <a:rPr lang="en-US"/>
              <a:t>Chief Financial Officer</a:t>
            </a:r>
          </a:p>
        </p:txBody>
      </p:sp>
      <p:sp>
        <p:nvSpPr>
          <p:cNvPr id="67" name="Picture Placeholder 6">
            <a:extLst>
              <a:ext uri="{FF2B5EF4-FFF2-40B4-BE49-F238E27FC236}">
                <a16:creationId xmlns:a16="http://schemas.microsoft.com/office/drawing/2014/main" id="{9CAA0BFE-BFF0-4CB9-A6CA-5E2F918504DE}"/>
              </a:ext>
            </a:extLst>
          </p:cNvPr>
          <p:cNvSpPr>
            <a:spLocks noGrp="1"/>
          </p:cNvSpPr>
          <p:nvPr>
            <p:ph type="pic" sz="quarter" idx="64"/>
          </p:nvPr>
        </p:nvSpPr>
        <p:spPr>
          <a:xfrm>
            <a:off x="4679950" y="2697272"/>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68" name="Text Placeholder 9">
            <a:extLst>
              <a:ext uri="{FF2B5EF4-FFF2-40B4-BE49-F238E27FC236}">
                <a16:creationId xmlns:a16="http://schemas.microsoft.com/office/drawing/2014/main" id="{39B13D05-DBEB-42C9-A02B-7FE436445E21}"/>
              </a:ext>
            </a:extLst>
          </p:cNvPr>
          <p:cNvSpPr>
            <a:spLocks noGrp="1"/>
          </p:cNvSpPr>
          <p:nvPr>
            <p:ph type="body" sz="quarter" idx="65" hasCustomPrompt="1"/>
          </p:nvPr>
        </p:nvSpPr>
        <p:spPr>
          <a:xfrm>
            <a:off x="5438417" y="3120673"/>
            <a:ext cx="2554287" cy="442710"/>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a:t>
            </a:r>
            <a:endParaRPr lang="en-US"/>
          </a:p>
        </p:txBody>
      </p:sp>
      <p:sp>
        <p:nvSpPr>
          <p:cNvPr id="69" name="Text Placeholder 9">
            <a:extLst>
              <a:ext uri="{FF2B5EF4-FFF2-40B4-BE49-F238E27FC236}">
                <a16:creationId xmlns:a16="http://schemas.microsoft.com/office/drawing/2014/main" id="{A236A1E5-DF0F-4DA0-B0AB-5AA189C0B2AB}"/>
              </a:ext>
            </a:extLst>
          </p:cNvPr>
          <p:cNvSpPr>
            <a:spLocks noGrp="1"/>
          </p:cNvSpPr>
          <p:nvPr>
            <p:ph type="body" sz="quarter" idx="66" hasCustomPrompt="1"/>
          </p:nvPr>
        </p:nvSpPr>
        <p:spPr>
          <a:xfrm>
            <a:off x="5441888" y="2707119"/>
            <a:ext cx="2554287" cy="186042"/>
          </a:xfrm>
        </p:spPr>
        <p:txBody>
          <a:bodyPr anchor="b">
            <a:normAutofit/>
          </a:bodyPr>
          <a:lstStyle>
            <a:lvl1pPr marL="0" indent="0">
              <a:lnSpc>
                <a:spcPct val="50000"/>
              </a:lnSpc>
              <a:buNone/>
              <a:defRPr sz="1100" b="1"/>
            </a:lvl1pPr>
          </a:lstStyle>
          <a:p>
            <a:pPr lvl="0"/>
            <a:r>
              <a:rPr lang="en-US"/>
              <a:t>Richard Meaux</a:t>
            </a:r>
          </a:p>
        </p:txBody>
      </p:sp>
      <p:sp>
        <p:nvSpPr>
          <p:cNvPr id="70" name="Text Placeholder 9">
            <a:extLst>
              <a:ext uri="{FF2B5EF4-FFF2-40B4-BE49-F238E27FC236}">
                <a16:creationId xmlns:a16="http://schemas.microsoft.com/office/drawing/2014/main" id="{7E40698C-C3FC-4CFE-9C0F-CBCFCF4EA504}"/>
              </a:ext>
            </a:extLst>
          </p:cNvPr>
          <p:cNvSpPr>
            <a:spLocks noGrp="1"/>
          </p:cNvSpPr>
          <p:nvPr>
            <p:ph type="body" sz="quarter" idx="67" hasCustomPrompt="1"/>
          </p:nvPr>
        </p:nvSpPr>
        <p:spPr>
          <a:xfrm>
            <a:off x="5441887" y="2906335"/>
            <a:ext cx="2554287" cy="208182"/>
          </a:xfrm>
        </p:spPr>
        <p:txBody>
          <a:bodyPr anchor="ctr">
            <a:normAutofit/>
          </a:bodyPr>
          <a:lstStyle>
            <a:lvl1pPr marL="0" indent="0">
              <a:buNone/>
              <a:defRPr sz="1000"/>
            </a:lvl1pPr>
          </a:lstStyle>
          <a:p>
            <a:pPr lvl="0"/>
            <a:r>
              <a:rPr lang="en-US"/>
              <a:t>Chief Marketing Officer</a:t>
            </a:r>
          </a:p>
        </p:txBody>
      </p:sp>
    </p:spTree>
    <p:extLst>
      <p:ext uri="{BB962C8B-B14F-4D97-AF65-F5344CB8AC3E}">
        <p14:creationId xmlns:p14="http://schemas.microsoft.com/office/powerpoint/2010/main" val="19414646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ard of Directo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Board of Directors</a:t>
            </a:r>
          </a:p>
        </p:txBody>
      </p:sp>
      <p:sp>
        <p:nvSpPr>
          <p:cNvPr id="7" name="Picture Placeholder 6">
            <a:extLst>
              <a:ext uri="{FF2B5EF4-FFF2-40B4-BE49-F238E27FC236}">
                <a16:creationId xmlns:a16="http://schemas.microsoft.com/office/drawing/2014/main" id="{AE4B3B98-5ECB-4377-96B8-CBA6EA6F0B11}"/>
              </a:ext>
            </a:extLst>
          </p:cNvPr>
          <p:cNvSpPr>
            <a:spLocks noGrp="1"/>
          </p:cNvSpPr>
          <p:nvPr>
            <p:ph type="pic" sz="quarter" idx="13"/>
          </p:nvPr>
        </p:nvSpPr>
        <p:spPr>
          <a:xfrm>
            <a:off x="510671" y="1429258"/>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2" name="Text Placeholder 9">
            <a:extLst>
              <a:ext uri="{FF2B5EF4-FFF2-40B4-BE49-F238E27FC236}">
                <a16:creationId xmlns:a16="http://schemas.microsoft.com/office/drawing/2014/main" id="{A8EBA7F4-046F-4B29-85BE-971994207293}"/>
              </a:ext>
            </a:extLst>
          </p:cNvPr>
          <p:cNvSpPr>
            <a:spLocks noGrp="1"/>
          </p:cNvSpPr>
          <p:nvPr>
            <p:ph type="body" sz="quarter" idx="34" hasCustomPrompt="1"/>
          </p:nvPr>
        </p:nvSpPr>
        <p:spPr>
          <a:xfrm>
            <a:off x="1269138" y="1852659"/>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33" name="Text Placeholder 9">
            <a:extLst>
              <a:ext uri="{FF2B5EF4-FFF2-40B4-BE49-F238E27FC236}">
                <a16:creationId xmlns:a16="http://schemas.microsoft.com/office/drawing/2014/main" id="{4A672A45-7447-424E-87D5-0C434DB58025}"/>
              </a:ext>
            </a:extLst>
          </p:cNvPr>
          <p:cNvSpPr>
            <a:spLocks noGrp="1"/>
          </p:cNvSpPr>
          <p:nvPr>
            <p:ph type="body" sz="quarter" idx="35" hasCustomPrompt="1"/>
          </p:nvPr>
        </p:nvSpPr>
        <p:spPr>
          <a:xfrm>
            <a:off x="1272609" y="1439105"/>
            <a:ext cx="2554287" cy="186042"/>
          </a:xfrm>
        </p:spPr>
        <p:txBody>
          <a:bodyPr anchor="b">
            <a:normAutofit/>
          </a:bodyPr>
          <a:lstStyle>
            <a:lvl1pPr marL="0" indent="0">
              <a:lnSpc>
                <a:spcPct val="50000"/>
              </a:lnSpc>
              <a:buNone/>
              <a:defRPr sz="1100" b="1"/>
            </a:lvl1pPr>
          </a:lstStyle>
          <a:p>
            <a:pPr lvl="0"/>
            <a:r>
              <a:rPr lang="en-US"/>
              <a:t>Sue Ozdemir</a:t>
            </a:r>
          </a:p>
        </p:txBody>
      </p:sp>
      <p:sp>
        <p:nvSpPr>
          <p:cNvPr id="34" name="Text Placeholder 9">
            <a:extLst>
              <a:ext uri="{FF2B5EF4-FFF2-40B4-BE49-F238E27FC236}">
                <a16:creationId xmlns:a16="http://schemas.microsoft.com/office/drawing/2014/main" id="{1D282DEF-946B-4B33-8087-89BE3693C1E1}"/>
              </a:ext>
            </a:extLst>
          </p:cNvPr>
          <p:cNvSpPr>
            <a:spLocks noGrp="1"/>
          </p:cNvSpPr>
          <p:nvPr>
            <p:ph type="body" sz="quarter" idx="36" hasCustomPrompt="1"/>
          </p:nvPr>
        </p:nvSpPr>
        <p:spPr>
          <a:xfrm>
            <a:off x="1272608" y="1638321"/>
            <a:ext cx="2554287" cy="208182"/>
          </a:xfrm>
        </p:spPr>
        <p:txBody>
          <a:bodyPr anchor="ctr">
            <a:normAutofit/>
          </a:bodyPr>
          <a:lstStyle>
            <a:lvl1pPr marL="0" indent="0">
              <a:buNone/>
              <a:defRPr sz="1000"/>
            </a:lvl1pPr>
          </a:lstStyle>
          <a:p>
            <a:pPr lvl="0"/>
            <a:r>
              <a:rPr lang="en-US"/>
              <a:t>Chief Executive Officer</a:t>
            </a:r>
          </a:p>
        </p:txBody>
      </p:sp>
      <p:sp>
        <p:nvSpPr>
          <p:cNvPr id="3" name="Footer Placeholder 2">
            <a:extLst>
              <a:ext uri="{FF2B5EF4-FFF2-40B4-BE49-F238E27FC236}">
                <a16:creationId xmlns:a16="http://schemas.microsoft.com/office/drawing/2014/main" id="{AD04D5D7-183F-47A8-8464-1B0F657EF59E}"/>
              </a:ext>
            </a:extLst>
          </p:cNvPr>
          <p:cNvSpPr>
            <a:spLocks noGrp="1"/>
          </p:cNvSpPr>
          <p:nvPr>
            <p:ph type="ftr" sz="quarter" idx="42"/>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C5B0DEF-BF87-4DB7-A5DF-CBF46DBA3848}"/>
              </a:ext>
            </a:extLst>
          </p:cNvPr>
          <p:cNvSpPr>
            <a:spLocks noGrp="1"/>
          </p:cNvSpPr>
          <p:nvPr>
            <p:ph type="sldNum" sz="quarter" idx="43"/>
          </p:nvPr>
        </p:nvSpPr>
        <p:spPr/>
        <p:txBody>
          <a:bodyPr/>
          <a:lstStyle/>
          <a:p>
            <a:fld id="{D6C40F4D-2429-4CB2-833C-6D2BDE35DAA2}" type="slidenum">
              <a:rPr lang="en-CA" smtClean="0"/>
              <a:pPr/>
              <a:t>‹#›</a:t>
            </a:fld>
            <a:endParaRPr lang="en-CA"/>
          </a:p>
        </p:txBody>
      </p:sp>
      <p:sp>
        <p:nvSpPr>
          <p:cNvPr id="26" name="Picture Placeholder 6">
            <a:extLst>
              <a:ext uri="{FF2B5EF4-FFF2-40B4-BE49-F238E27FC236}">
                <a16:creationId xmlns:a16="http://schemas.microsoft.com/office/drawing/2014/main" id="{E829451E-715C-4103-B094-EDED31F16D67}"/>
              </a:ext>
            </a:extLst>
          </p:cNvPr>
          <p:cNvSpPr>
            <a:spLocks noGrp="1"/>
          </p:cNvSpPr>
          <p:nvPr>
            <p:ph type="pic" sz="quarter" idx="44"/>
          </p:nvPr>
        </p:nvSpPr>
        <p:spPr>
          <a:xfrm>
            <a:off x="513952" y="2315862"/>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27" name="Text Placeholder 9">
            <a:extLst>
              <a:ext uri="{FF2B5EF4-FFF2-40B4-BE49-F238E27FC236}">
                <a16:creationId xmlns:a16="http://schemas.microsoft.com/office/drawing/2014/main" id="{F0DF91B4-D995-4D06-9448-5E4B4BF28FB5}"/>
              </a:ext>
            </a:extLst>
          </p:cNvPr>
          <p:cNvSpPr>
            <a:spLocks noGrp="1"/>
          </p:cNvSpPr>
          <p:nvPr>
            <p:ph type="body" sz="quarter" idx="45" hasCustomPrompt="1"/>
          </p:nvPr>
        </p:nvSpPr>
        <p:spPr>
          <a:xfrm>
            <a:off x="1272419" y="2739263"/>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28" name="Text Placeholder 9">
            <a:extLst>
              <a:ext uri="{FF2B5EF4-FFF2-40B4-BE49-F238E27FC236}">
                <a16:creationId xmlns:a16="http://schemas.microsoft.com/office/drawing/2014/main" id="{161E02A9-BD8E-462E-8589-AAD9D72C2234}"/>
              </a:ext>
            </a:extLst>
          </p:cNvPr>
          <p:cNvSpPr>
            <a:spLocks noGrp="1"/>
          </p:cNvSpPr>
          <p:nvPr>
            <p:ph type="body" sz="quarter" idx="46" hasCustomPrompt="1"/>
          </p:nvPr>
        </p:nvSpPr>
        <p:spPr>
          <a:xfrm>
            <a:off x="1275890" y="2325709"/>
            <a:ext cx="2554287" cy="186042"/>
          </a:xfrm>
        </p:spPr>
        <p:txBody>
          <a:bodyPr anchor="b">
            <a:normAutofit/>
          </a:bodyPr>
          <a:lstStyle>
            <a:lvl1pPr marL="0" indent="0">
              <a:lnSpc>
                <a:spcPct val="50000"/>
              </a:lnSpc>
              <a:buNone/>
              <a:defRPr sz="1100" b="1"/>
            </a:lvl1pPr>
          </a:lstStyle>
          <a:p>
            <a:pPr lvl="0"/>
            <a:r>
              <a:rPr lang="en-US"/>
              <a:t>Sue Ozdemir</a:t>
            </a:r>
          </a:p>
        </p:txBody>
      </p:sp>
      <p:sp>
        <p:nvSpPr>
          <p:cNvPr id="29" name="Text Placeholder 9">
            <a:extLst>
              <a:ext uri="{FF2B5EF4-FFF2-40B4-BE49-F238E27FC236}">
                <a16:creationId xmlns:a16="http://schemas.microsoft.com/office/drawing/2014/main" id="{CF0AB9F9-5AF0-43ED-8F6A-FD46884EF5C4}"/>
              </a:ext>
            </a:extLst>
          </p:cNvPr>
          <p:cNvSpPr>
            <a:spLocks noGrp="1"/>
          </p:cNvSpPr>
          <p:nvPr>
            <p:ph type="body" sz="quarter" idx="47" hasCustomPrompt="1"/>
          </p:nvPr>
        </p:nvSpPr>
        <p:spPr>
          <a:xfrm>
            <a:off x="1275889" y="2524925"/>
            <a:ext cx="2554287" cy="208182"/>
          </a:xfrm>
        </p:spPr>
        <p:txBody>
          <a:bodyPr anchor="ctr">
            <a:normAutofit/>
          </a:bodyPr>
          <a:lstStyle>
            <a:lvl1pPr marL="0" indent="0">
              <a:buNone/>
              <a:defRPr sz="1000"/>
            </a:lvl1pPr>
          </a:lstStyle>
          <a:p>
            <a:pPr lvl="0"/>
            <a:r>
              <a:rPr lang="en-US"/>
              <a:t>Strategic Advisor, Director</a:t>
            </a:r>
          </a:p>
        </p:txBody>
      </p:sp>
      <p:sp>
        <p:nvSpPr>
          <p:cNvPr id="30" name="Picture Placeholder 6">
            <a:extLst>
              <a:ext uri="{FF2B5EF4-FFF2-40B4-BE49-F238E27FC236}">
                <a16:creationId xmlns:a16="http://schemas.microsoft.com/office/drawing/2014/main" id="{4E672F1C-1A5A-405E-B4D8-C70CA474395C}"/>
              </a:ext>
            </a:extLst>
          </p:cNvPr>
          <p:cNvSpPr>
            <a:spLocks noGrp="1"/>
          </p:cNvSpPr>
          <p:nvPr>
            <p:ph type="pic" sz="quarter" idx="48"/>
          </p:nvPr>
        </p:nvSpPr>
        <p:spPr>
          <a:xfrm>
            <a:off x="513951" y="4102330"/>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1" name="Text Placeholder 9">
            <a:extLst>
              <a:ext uri="{FF2B5EF4-FFF2-40B4-BE49-F238E27FC236}">
                <a16:creationId xmlns:a16="http://schemas.microsoft.com/office/drawing/2014/main" id="{4D2444C8-52F0-4119-83EF-B1CF8E033BF2}"/>
              </a:ext>
            </a:extLst>
          </p:cNvPr>
          <p:cNvSpPr>
            <a:spLocks noGrp="1"/>
          </p:cNvSpPr>
          <p:nvPr>
            <p:ph type="body" sz="quarter" idx="49" hasCustomPrompt="1"/>
          </p:nvPr>
        </p:nvSpPr>
        <p:spPr>
          <a:xfrm>
            <a:off x="1272418" y="4525731"/>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35" name="Text Placeholder 9">
            <a:extLst>
              <a:ext uri="{FF2B5EF4-FFF2-40B4-BE49-F238E27FC236}">
                <a16:creationId xmlns:a16="http://schemas.microsoft.com/office/drawing/2014/main" id="{FDE0E862-EA00-4108-87DE-DD440A6DA199}"/>
              </a:ext>
            </a:extLst>
          </p:cNvPr>
          <p:cNvSpPr>
            <a:spLocks noGrp="1"/>
          </p:cNvSpPr>
          <p:nvPr>
            <p:ph type="body" sz="quarter" idx="50" hasCustomPrompt="1"/>
          </p:nvPr>
        </p:nvSpPr>
        <p:spPr>
          <a:xfrm>
            <a:off x="1275889" y="4112177"/>
            <a:ext cx="2554287" cy="186042"/>
          </a:xfrm>
        </p:spPr>
        <p:txBody>
          <a:bodyPr anchor="b">
            <a:normAutofit/>
          </a:bodyPr>
          <a:lstStyle>
            <a:lvl1pPr marL="0" indent="0">
              <a:lnSpc>
                <a:spcPct val="50000"/>
              </a:lnSpc>
              <a:buNone/>
              <a:defRPr sz="1100" b="1"/>
            </a:lvl1pPr>
          </a:lstStyle>
          <a:p>
            <a:pPr lvl="0"/>
            <a:r>
              <a:rPr lang="en-US"/>
              <a:t>Daniel </a:t>
            </a:r>
            <a:r>
              <a:rPr lang="en-US" err="1"/>
              <a:t>McGahn</a:t>
            </a:r>
            <a:endParaRPr lang="en-US"/>
          </a:p>
        </p:txBody>
      </p:sp>
      <p:sp>
        <p:nvSpPr>
          <p:cNvPr id="36" name="Text Placeholder 9">
            <a:extLst>
              <a:ext uri="{FF2B5EF4-FFF2-40B4-BE49-F238E27FC236}">
                <a16:creationId xmlns:a16="http://schemas.microsoft.com/office/drawing/2014/main" id="{A48D0937-686B-4E46-8285-1AE6CC3D35D2}"/>
              </a:ext>
            </a:extLst>
          </p:cNvPr>
          <p:cNvSpPr>
            <a:spLocks noGrp="1"/>
          </p:cNvSpPr>
          <p:nvPr>
            <p:ph type="body" sz="quarter" idx="51" hasCustomPrompt="1"/>
          </p:nvPr>
        </p:nvSpPr>
        <p:spPr>
          <a:xfrm>
            <a:off x="1275888" y="4311393"/>
            <a:ext cx="2554287" cy="208182"/>
          </a:xfrm>
        </p:spPr>
        <p:txBody>
          <a:bodyPr anchor="ctr">
            <a:normAutofit/>
          </a:bodyPr>
          <a:lstStyle>
            <a:lvl1pPr marL="0" indent="0">
              <a:buNone/>
              <a:defRPr sz="1000"/>
            </a:lvl1pPr>
          </a:lstStyle>
          <a:p>
            <a:pPr lvl="0"/>
            <a:r>
              <a:rPr lang="en-US"/>
              <a:t>Director</a:t>
            </a:r>
          </a:p>
        </p:txBody>
      </p:sp>
      <p:sp>
        <p:nvSpPr>
          <p:cNvPr id="37" name="Picture Placeholder 6">
            <a:extLst>
              <a:ext uri="{FF2B5EF4-FFF2-40B4-BE49-F238E27FC236}">
                <a16:creationId xmlns:a16="http://schemas.microsoft.com/office/drawing/2014/main" id="{6C6AA900-491E-4118-BAAB-A0FF2655A26B}"/>
              </a:ext>
            </a:extLst>
          </p:cNvPr>
          <p:cNvSpPr>
            <a:spLocks noGrp="1"/>
          </p:cNvSpPr>
          <p:nvPr>
            <p:ph type="pic" sz="quarter" idx="52"/>
          </p:nvPr>
        </p:nvSpPr>
        <p:spPr>
          <a:xfrm>
            <a:off x="510671" y="3216338"/>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38" name="Text Placeholder 9">
            <a:extLst>
              <a:ext uri="{FF2B5EF4-FFF2-40B4-BE49-F238E27FC236}">
                <a16:creationId xmlns:a16="http://schemas.microsoft.com/office/drawing/2014/main" id="{2CBDD436-BFDF-4B90-B6DE-16FBE52C0B59}"/>
              </a:ext>
            </a:extLst>
          </p:cNvPr>
          <p:cNvSpPr>
            <a:spLocks noGrp="1"/>
          </p:cNvSpPr>
          <p:nvPr>
            <p:ph type="body" sz="quarter" idx="53" hasCustomPrompt="1"/>
          </p:nvPr>
        </p:nvSpPr>
        <p:spPr>
          <a:xfrm>
            <a:off x="1269138" y="3639739"/>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39" name="Text Placeholder 9">
            <a:extLst>
              <a:ext uri="{FF2B5EF4-FFF2-40B4-BE49-F238E27FC236}">
                <a16:creationId xmlns:a16="http://schemas.microsoft.com/office/drawing/2014/main" id="{743ED8E9-EF66-4ABF-B0BE-42A6C19790EA}"/>
              </a:ext>
            </a:extLst>
          </p:cNvPr>
          <p:cNvSpPr>
            <a:spLocks noGrp="1"/>
          </p:cNvSpPr>
          <p:nvPr>
            <p:ph type="body" sz="quarter" idx="54" hasCustomPrompt="1"/>
          </p:nvPr>
        </p:nvSpPr>
        <p:spPr>
          <a:xfrm>
            <a:off x="1272609" y="3226185"/>
            <a:ext cx="2554287" cy="186042"/>
          </a:xfrm>
        </p:spPr>
        <p:txBody>
          <a:bodyPr anchor="b">
            <a:normAutofit/>
          </a:bodyPr>
          <a:lstStyle>
            <a:lvl1pPr marL="0" indent="0">
              <a:lnSpc>
                <a:spcPct val="50000"/>
              </a:lnSpc>
              <a:buNone/>
              <a:defRPr sz="1100" b="1"/>
            </a:lvl1pPr>
          </a:lstStyle>
          <a:p>
            <a:pPr lvl="0"/>
            <a:r>
              <a:rPr lang="en-US"/>
              <a:t>Frank </a:t>
            </a:r>
            <a:r>
              <a:rPr lang="en-US" err="1"/>
              <a:t>Borowicz</a:t>
            </a:r>
            <a:endParaRPr lang="en-US"/>
          </a:p>
        </p:txBody>
      </p:sp>
      <p:sp>
        <p:nvSpPr>
          <p:cNvPr id="40" name="Text Placeholder 9">
            <a:extLst>
              <a:ext uri="{FF2B5EF4-FFF2-40B4-BE49-F238E27FC236}">
                <a16:creationId xmlns:a16="http://schemas.microsoft.com/office/drawing/2014/main" id="{66E1B231-F10E-413B-B97D-0F9C0ADE2F7F}"/>
              </a:ext>
            </a:extLst>
          </p:cNvPr>
          <p:cNvSpPr>
            <a:spLocks noGrp="1"/>
          </p:cNvSpPr>
          <p:nvPr>
            <p:ph type="body" sz="quarter" idx="55" hasCustomPrompt="1"/>
          </p:nvPr>
        </p:nvSpPr>
        <p:spPr>
          <a:xfrm>
            <a:off x="1272608" y="3425401"/>
            <a:ext cx="2554287" cy="208182"/>
          </a:xfrm>
        </p:spPr>
        <p:txBody>
          <a:bodyPr anchor="ctr">
            <a:normAutofit/>
          </a:bodyPr>
          <a:lstStyle>
            <a:lvl1pPr marL="0" indent="0">
              <a:buNone/>
              <a:defRPr sz="1000"/>
            </a:lvl1pPr>
          </a:lstStyle>
          <a:p>
            <a:pPr lvl="0"/>
            <a:r>
              <a:rPr lang="en-US"/>
              <a:t>QC, Director</a:t>
            </a:r>
          </a:p>
        </p:txBody>
      </p:sp>
      <p:sp>
        <p:nvSpPr>
          <p:cNvPr id="41" name="Picture Placeholder 6">
            <a:extLst>
              <a:ext uri="{FF2B5EF4-FFF2-40B4-BE49-F238E27FC236}">
                <a16:creationId xmlns:a16="http://schemas.microsoft.com/office/drawing/2014/main" id="{DC9C5D30-F976-4BEF-9B7C-1A7000BC192F}"/>
              </a:ext>
            </a:extLst>
          </p:cNvPr>
          <p:cNvSpPr>
            <a:spLocks noGrp="1"/>
          </p:cNvSpPr>
          <p:nvPr>
            <p:ph type="pic" sz="quarter" idx="56"/>
          </p:nvPr>
        </p:nvSpPr>
        <p:spPr>
          <a:xfrm>
            <a:off x="4691552" y="1430093"/>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42" name="Text Placeholder 9">
            <a:extLst>
              <a:ext uri="{FF2B5EF4-FFF2-40B4-BE49-F238E27FC236}">
                <a16:creationId xmlns:a16="http://schemas.microsoft.com/office/drawing/2014/main" id="{2EF9C78E-B77E-4DA9-98F6-06DA72783BEA}"/>
              </a:ext>
            </a:extLst>
          </p:cNvPr>
          <p:cNvSpPr>
            <a:spLocks noGrp="1"/>
          </p:cNvSpPr>
          <p:nvPr>
            <p:ph type="body" sz="quarter" idx="57" hasCustomPrompt="1"/>
          </p:nvPr>
        </p:nvSpPr>
        <p:spPr>
          <a:xfrm>
            <a:off x="5450019" y="1853494"/>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43" name="Text Placeholder 9">
            <a:extLst>
              <a:ext uri="{FF2B5EF4-FFF2-40B4-BE49-F238E27FC236}">
                <a16:creationId xmlns:a16="http://schemas.microsoft.com/office/drawing/2014/main" id="{6ED6ED08-F82C-434F-A4E3-59A766020490}"/>
              </a:ext>
            </a:extLst>
          </p:cNvPr>
          <p:cNvSpPr>
            <a:spLocks noGrp="1"/>
          </p:cNvSpPr>
          <p:nvPr>
            <p:ph type="body" sz="quarter" idx="58" hasCustomPrompt="1"/>
          </p:nvPr>
        </p:nvSpPr>
        <p:spPr>
          <a:xfrm>
            <a:off x="5453490" y="1439940"/>
            <a:ext cx="2554287" cy="186042"/>
          </a:xfrm>
        </p:spPr>
        <p:txBody>
          <a:bodyPr anchor="b">
            <a:normAutofit/>
          </a:bodyPr>
          <a:lstStyle>
            <a:lvl1pPr marL="0" indent="0">
              <a:lnSpc>
                <a:spcPct val="50000"/>
              </a:lnSpc>
              <a:buNone/>
              <a:defRPr sz="1100" b="1"/>
            </a:lvl1pPr>
          </a:lstStyle>
          <a:p>
            <a:pPr lvl="0"/>
            <a:r>
              <a:rPr lang="en-US"/>
              <a:t>Mark </a:t>
            </a:r>
            <a:r>
              <a:rPr lang="en-US" err="1"/>
              <a:t>Godsy</a:t>
            </a:r>
            <a:endParaRPr lang="en-US"/>
          </a:p>
        </p:txBody>
      </p:sp>
      <p:sp>
        <p:nvSpPr>
          <p:cNvPr id="44" name="Text Placeholder 9">
            <a:extLst>
              <a:ext uri="{FF2B5EF4-FFF2-40B4-BE49-F238E27FC236}">
                <a16:creationId xmlns:a16="http://schemas.microsoft.com/office/drawing/2014/main" id="{E33A0D3F-12AF-41AD-810D-A0987308560A}"/>
              </a:ext>
            </a:extLst>
          </p:cNvPr>
          <p:cNvSpPr>
            <a:spLocks noGrp="1"/>
          </p:cNvSpPr>
          <p:nvPr>
            <p:ph type="body" sz="quarter" idx="59" hasCustomPrompt="1"/>
          </p:nvPr>
        </p:nvSpPr>
        <p:spPr>
          <a:xfrm>
            <a:off x="5453489" y="1639156"/>
            <a:ext cx="2554287" cy="208182"/>
          </a:xfrm>
        </p:spPr>
        <p:txBody>
          <a:bodyPr anchor="ctr">
            <a:normAutofit/>
          </a:bodyPr>
          <a:lstStyle>
            <a:lvl1pPr marL="0" indent="0">
              <a:buNone/>
              <a:defRPr sz="1000"/>
            </a:lvl1pPr>
          </a:lstStyle>
          <a:p>
            <a:pPr lvl="0"/>
            <a:r>
              <a:rPr lang="en-US"/>
              <a:t>Executive </a:t>
            </a:r>
            <a:r>
              <a:rPr lang="en-US" err="1"/>
              <a:t>Chariman</a:t>
            </a:r>
            <a:endParaRPr lang="en-US"/>
          </a:p>
        </p:txBody>
      </p:sp>
      <p:sp>
        <p:nvSpPr>
          <p:cNvPr id="45" name="Picture Placeholder 6">
            <a:extLst>
              <a:ext uri="{FF2B5EF4-FFF2-40B4-BE49-F238E27FC236}">
                <a16:creationId xmlns:a16="http://schemas.microsoft.com/office/drawing/2014/main" id="{3A332B6C-5323-4DE5-9CEC-1C873E8EFA07}"/>
              </a:ext>
            </a:extLst>
          </p:cNvPr>
          <p:cNvSpPr>
            <a:spLocks noGrp="1"/>
          </p:cNvSpPr>
          <p:nvPr>
            <p:ph type="pic" sz="quarter" idx="60"/>
          </p:nvPr>
        </p:nvSpPr>
        <p:spPr>
          <a:xfrm>
            <a:off x="4694833" y="2316697"/>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46" name="Text Placeholder 9">
            <a:extLst>
              <a:ext uri="{FF2B5EF4-FFF2-40B4-BE49-F238E27FC236}">
                <a16:creationId xmlns:a16="http://schemas.microsoft.com/office/drawing/2014/main" id="{9245DA39-CC78-425C-AF39-B66318B36513}"/>
              </a:ext>
            </a:extLst>
          </p:cNvPr>
          <p:cNvSpPr>
            <a:spLocks noGrp="1"/>
          </p:cNvSpPr>
          <p:nvPr>
            <p:ph type="body" sz="quarter" idx="61" hasCustomPrompt="1"/>
          </p:nvPr>
        </p:nvSpPr>
        <p:spPr>
          <a:xfrm>
            <a:off x="5453300" y="2740098"/>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47" name="Text Placeholder 9">
            <a:extLst>
              <a:ext uri="{FF2B5EF4-FFF2-40B4-BE49-F238E27FC236}">
                <a16:creationId xmlns:a16="http://schemas.microsoft.com/office/drawing/2014/main" id="{77A4E98F-625F-434E-9A12-6154D8AA5F60}"/>
              </a:ext>
            </a:extLst>
          </p:cNvPr>
          <p:cNvSpPr>
            <a:spLocks noGrp="1"/>
          </p:cNvSpPr>
          <p:nvPr>
            <p:ph type="body" sz="quarter" idx="62" hasCustomPrompt="1"/>
          </p:nvPr>
        </p:nvSpPr>
        <p:spPr>
          <a:xfrm>
            <a:off x="5456771" y="2326544"/>
            <a:ext cx="2554287" cy="186042"/>
          </a:xfrm>
        </p:spPr>
        <p:txBody>
          <a:bodyPr anchor="b">
            <a:normAutofit/>
          </a:bodyPr>
          <a:lstStyle>
            <a:lvl1pPr marL="0" indent="0">
              <a:lnSpc>
                <a:spcPct val="50000"/>
              </a:lnSpc>
              <a:buNone/>
              <a:defRPr sz="1100" b="1"/>
            </a:lvl1pPr>
          </a:lstStyle>
          <a:p>
            <a:pPr lvl="0"/>
            <a:r>
              <a:rPr lang="en-US"/>
              <a:t>Sue Ozdemir</a:t>
            </a:r>
          </a:p>
        </p:txBody>
      </p:sp>
      <p:sp>
        <p:nvSpPr>
          <p:cNvPr id="48" name="Text Placeholder 9">
            <a:extLst>
              <a:ext uri="{FF2B5EF4-FFF2-40B4-BE49-F238E27FC236}">
                <a16:creationId xmlns:a16="http://schemas.microsoft.com/office/drawing/2014/main" id="{274BAC01-F43C-498F-A96B-B3A31CA55D40}"/>
              </a:ext>
            </a:extLst>
          </p:cNvPr>
          <p:cNvSpPr>
            <a:spLocks noGrp="1"/>
          </p:cNvSpPr>
          <p:nvPr>
            <p:ph type="body" sz="quarter" idx="63" hasCustomPrompt="1"/>
          </p:nvPr>
        </p:nvSpPr>
        <p:spPr>
          <a:xfrm>
            <a:off x="5456770" y="2525760"/>
            <a:ext cx="2554287" cy="208182"/>
          </a:xfrm>
        </p:spPr>
        <p:txBody>
          <a:bodyPr anchor="ctr">
            <a:normAutofit/>
          </a:bodyPr>
          <a:lstStyle>
            <a:lvl1pPr marL="0" indent="0">
              <a:buNone/>
              <a:defRPr sz="1000"/>
            </a:lvl1pPr>
          </a:lstStyle>
          <a:p>
            <a:pPr lvl="0"/>
            <a:r>
              <a:rPr lang="en-US"/>
              <a:t>Director</a:t>
            </a:r>
          </a:p>
        </p:txBody>
      </p:sp>
      <p:sp>
        <p:nvSpPr>
          <p:cNvPr id="49" name="Picture Placeholder 6">
            <a:extLst>
              <a:ext uri="{FF2B5EF4-FFF2-40B4-BE49-F238E27FC236}">
                <a16:creationId xmlns:a16="http://schemas.microsoft.com/office/drawing/2014/main" id="{ACDE19DA-8204-4ED0-A695-9A6BE699777D}"/>
              </a:ext>
            </a:extLst>
          </p:cNvPr>
          <p:cNvSpPr>
            <a:spLocks noGrp="1"/>
          </p:cNvSpPr>
          <p:nvPr>
            <p:ph type="pic" sz="quarter" idx="64"/>
          </p:nvPr>
        </p:nvSpPr>
        <p:spPr>
          <a:xfrm>
            <a:off x="4694832" y="4103165"/>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50" name="Text Placeholder 9">
            <a:extLst>
              <a:ext uri="{FF2B5EF4-FFF2-40B4-BE49-F238E27FC236}">
                <a16:creationId xmlns:a16="http://schemas.microsoft.com/office/drawing/2014/main" id="{00788557-C7B3-4335-890B-75C6580C1538}"/>
              </a:ext>
            </a:extLst>
          </p:cNvPr>
          <p:cNvSpPr>
            <a:spLocks noGrp="1"/>
          </p:cNvSpPr>
          <p:nvPr>
            <p:ph type="body" sz="quarter" idx="65" hasCustomPrompt="1"/>
          </p:nvPr>
        </p:nvSpPr>
        <p:spPr>
          <a:xfrm>
            <a:off x="5453299" y="4526566"/>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51" name="Text Placeholder 9">
            <a:extLst>
              <a:ext uri="{FF2B5EF4-FFF2-40B4-BE49-F238E27FC236}">
                <a16:creationId xmlns:a16="http://schemas.microsoft.com/office/drawing/2014/main" id="{6D702434-CA2E-42C1-A091-03F9FD63765E}"/>
              </a:ext>
            </a:extLst>
          </p:cNvPr>
          <p:cNvSpPr>
            <a:spLocks noGrp="1"/>
          </p:cNvSpPr>
          <p:nvPr>
            <p:ph type="body" sz="quarter" idx="66" hasCustomPrompt="1"/>
          </p:nvPr>
        </p:nvSpPr>
        <p:spPr>
          <a:xfrm>
            <a:off x="5456770" y="4113012"/>
            <a:ext cx="2554287" cy="186042"/>
          </a:xfrm>
        </p:spPr>
        <p:txBody>
          <a:bodyPr anchor="b">
            <a:normAutofit/>
          </a:bodyPr>
          <a:lstStyle>
            <a:lvl1pPr marL="0" indent="0">
              <a:lnSpc>
                <a:spcPct val="50000"/>
              </a:lnSpc>
              <a:buNone/>
              <a:defRPr sz="1100" b="1"/>
            </a:lvl1pPr>
          </a:lstStyle>
          <a:p>
            <a:pPr lvl="0"/>
            <a:r>
              <a:rPr lang="en-US"/>
              <a:t>Terence </a:t>
            </a:r>
            <a:r>
              <a:rPr lang="en-US" err="1"/>
              <a:t>Johnsson</a:t>
            </a:r>
            <a:endParaRPr lang="en-US"/>
          </a:p>
        </p:txBody>
      </p:sp>
      <p:sp>
        <p:nvSpPr>
          <p:cNvPr id="52" name="Text Placeholder 9">
            <a:extLst>
              <a:ext uri="{FF2B5EF4-FFF2-40B4-BE49-F238E27FC236}">
                <a16:creationId xmlns:a16="http://schemas.microsoft.com/office/drawing/2014/main" id="{2BB6126B-C1EE-40DF-BF88-63966F0B90CC}"/>
              </a:ext>
            </a:extLst>
          </p:cNvPr>
          <p:cNvSpPr>
            <a:spLocks noGrp="1"/>
          </p:cNvSpPr>
          <p:nvPr>
            <p:ph type="body" sz="quarter" idx="67" hasCustomPrompt="1"/>
          </p:nvPr>
        </p:nvSpPr>
        <p:spPr>
          <a:xfrm>
            <a:off x="5456769" y="4312228"/>
            <a:ext cx="2554287" cy="208182"/>
          </a:xfrm>
        </p:spPr>
        <p:txBody>
          <a:bodyPr anchor="ctr">
            <a:normAutofit/>
          </a:bodyPr>
          <a:lstStyle>
            <a:lvl1pPr marL="0" indent="0">
              <a:buNone/>
              <a:defRPr sz="1000"/>
            </a:lvl1pPr>
          </a:lstStyle>
          <a:p>
            <a:pPr lvl="0"/>
            <a:r>
              <a:rPr lang="en-US"/>
              <a:t>Director</a:t>
            </a:r>
          </a:p>
        </p:txBody>
      </p:sp>
      <p:sp>
        <p:nvSpPr>
          <p:cNvPr id="53" name="Picture Placeholder 6">
            <a:extLst>
              <a:ext uri="{FF2B5EF4-FFF2-40B4-BE49-F238E27FC236}">
                <a16:creationId xmlns:a16="http://schemas.microsoft.com/office/drawing/2014/main" id="{EFC5FC0E-1210-4009-8433-EBC0B86F8AC4}"/>
              </a:ext>
            </a:extLst>
          </p:cNvPr>
          <p:cNvSpPr>
            <a:spLocks noGrp="1"/>
          </p:cNvSpPr>
          <p:nvPr>
            <p:ph type="pic" sz="quarter" idx="68"/>
          </p:nvPr>
        </p:nvSpPr>
        <p:spPr>
          <a:xfrm>
            <a:off x="4691552" y="3217173"/>
            <a:ext cx="642102" cy="642102"/>
          </a:xfrm>
          <a:solidFill>
            <a:schemeClr val="bg2"/>
          </a:solidFill>
        </p:spPr>
        <p:txBody>
          <a:bodyPr>
            <a:normAutofit/>
          </a:bodyPr>
          <a:lstStyle>
            <a:lvl1pPr marL="0" indent="0">
              <a:buNone/>
              <a:defRPr sz="1100"/>
            </a:lvl1pPr>
          </a:lstStyle>
          <a:p>
            <a:r>
              <a:rPr lang="en-US"/>
              <a:t>Click icon to add picture</a:t>
            </a:r>
            <a:endParaRPr lang="en-CA"/>
          </a:p>
        </p:txBody>
      </p:sp>
      <p:sp>
        <p:nvSpPr>
          <p:cNvPr id="54" name="Text Placeholder 9">
            <a:extLst>
              <a:ext uri="{FF2B5EF4-FFF2-40B4-BE49-F238E27FC236}">
                <a16:creationId xmlns:a16="http://schemas.microsoft.com/office/drawing/2014/main" id="{F02E0B62-9B81-4B5E-859D-DD39064270B8}"/>
              </a:ext>
            </a:extLst>
          </p:cNvPr>
          <p:cNvSpPr>
            <a:spLocks noGrp="1"/>
          </p:cNvSpPr>
          <p:nvPr>
            <p:ph type="body" sz="quarter" idx="69" hasCustomPrompt="1"/>
          </p:nvPr>
        </p:nvSpPr>
        <p:spPr>
          <a:xfrm>
            <a:off x="5450019" y="3640574"/>
            <a:ext cx="2554287" cy="296435"/>
          </a:xfrm>
        </p:spPr>
        <p:txBody>
          <a:bodyPr>
            <a:noAutofit/>
          </a:bodyPr>
          <a:lstStyle>
            <a:lvl1pPr marL="0" indent="0">
              <a:buNone/>
              <a:defRPr sz="800"/>
            </a:lvl1pPr>
          </a:lstStyle>
          <a:p>
            <a:pPr lvl="0"/>
            <a:r>
              <a:rPr lang="en-CA"/>
              <a:t>Brief description of credentials.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endParaRPr lang="en-US"/>
          </a:p>
        </p:txBody>
      </p:sp>
      <p:sp>
        <p:nvSpPr>
          <p:cNvPr id="71" name="Text Placeholder 9">
            <a:extLst>
              <a:ext uri="{FF2B5EF4-FFF2-40B4-BE49-F238E27FC236}">
                <a16:creationId xmlns:a16="http://schemas.microsoft.com/office/drawing/2014/main" id="{8B65B859-2A9A-4601-A1EF-11CC92DF7E06}"/>
              </a:ext>
            </a:extLst>
          </p:cNvPr>
          <p:cNvSpPr>
            <a:spLocks noGrp="1"/>
          </p:cNvSpPr>
          <p:nvPr>
            <p:ph type="body" sz="quarter" idx="70" hasCustomPrompt="1"/>
          </p:nvPr>
        </p:nvSpPr>
        <p:spPr>
          <a:xfrm>
            <a:off x="5453490" y="3227020"/>
            <a:ext cx="2554287" cy="186042"/>
          </a:xfrm>
        </p:spPr>
        <p:txBody>
          <a:bodyPr anchor="b">
            <a:normAutofit/>
          </a:bodyPr>
          <a:lstStyle>
            <a:lvl1pPr marL="0" indent="0">
              <a:lnSpc>
                <a:spcPct val="50000"/>
              </a:lnSpc>
              <a:buNone/>
              <a:defRPr sz="1100" b="1"/>
            </a:lvl1pPr>
          </a:lstStyle>
          <a:p>
            <a:pPr lvl="0"/>
            <a:r>
              <a:rPr lang="en-US"/>
              <a:t>Jill Bodkin</a:t>
            </a:r>
          </a:p>
        </p:txBody>
      </p:sp>
      <p:sp>
        <p:nvSpPr>
          <p:cNvPr id="72" name="Text Placeholder 9">
            <a:extLst>
              <a:ext uri="{FF2B5EF4-FFF2-40B4-BE49-F238E27FC236}">
                <a16:creationId xmlns:a16="http://schemas.microsoft.com/office/drawing/2014/main" id="{D1A9B2B3-8404-4877-A93F-F66847AEEEDC}"/>
              </a:ext>
            </a:extLst>
          </p:cNvPr>
          <p:cNvSpPr>
            <a:spLocks noGrp="1"/>
          </p:cNvSpPr>
          <p:nvPr>
            <p:ph type="body" sz="quarter" idx="71" hasCustomPrompt="1"/>
          </p:nvPr>
        </p:nvSpPr>
        <p:spPr>
          <a:xfrm>
            <a:off x="5453489" y="3426236"/>
            <a:ext cx="2554287" cy="208182"/>
          </a:xfrm>
        </p:spPr>
        <p:txBody>
          <a:bodyPr anchor="ctr">
            <a:normAutofit/>
          </a:bodyPr>
          <a:lstStyle>
            <a:lvl1pPr marL="0" indent="0">
              <a:buNone/>
              <a:defRPr sz="1000"/>
            </a:lvl1pPr>
          </a:lstStyle>
          <a:p>
            <a:pPr lvl="0"/>
            <a:r>
              <a:rPr lang="en-US"/>
              <a:t>Director</a:t>
            </a:r>
          </a:p>
        </p:txBody>
      </p:sp>
    </p:spTree>
    <p:extLst>
      <p:ext uri="{BB962C8B-B14F-4D97-AF65-F5344CB8AC3E}">
        <p14:creationId xmlns:p14="http://schemas.microsoft.com/office/powerpoint/2010/main" val="5340460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632CE-E9C9-BD3E-1C52-6876DBA11B61}"/>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11DA347-2119-9C26-6E34-D755E8B80CF3}"/>
              </a:ext>
            </a:extLst>
          </p:cNvPr>
          <p:cNvSpPr>
            <a:spLocks noGrp="1"/>
          </p:cNvSpPr>
          <p:nvPr>
            <p:ph type="ftr" sz="quarter" idx="1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0364D90-894E-90EF-CF83-2D1C7EF7A2EC}"/>
              </a:ext>
            </a:extLst>
          </p:cNvPr>
          <p:cNvSpPr>
            <a:spLocks noGrp="1"/>
          </p:cNvSpPr>
          <p:nvPr>
            <p:ph type="sldNum" sz="quarter" idx="11"/>
          </p:nvPr>
        </p:nvSpPr>
        <p:spPr/>
        <p:txBody>
          <a:bodyPr/>
          <a:lstStyle/>
          <a:p>
            <a:fld id="{D6C40F4D-2429-4CB2-833C-6D2BDE35DAA2}" type="slidenum">
              <a:rPr lang="en-CA" smtClean="0"/>
              <a:pPr/>
              <a:t>‹#›</a:t>
            </a:fld>
            <a:endParaRPr lang="en-CA"/>
          </a:p>
        </p:txBody>
      </p:sp>
      <p:grpSp>
        <p:nvGrpSpPr>
          <p:cNvPr id="5" name="Group 4">
            <a:extLst>
              <a:ext uri="{FF2B5EF4-FFF2-40B4-BE49-F238E27FC236}">
                <a16:creationId xmlns:a16="http://schemas.microsoft.com/office/drawing/2014/main" id="{6598BC2E-D884-CEDE-1049-D62620895F49}"/>
              </a:ext>
            </a:extLst>
          </p:cNvPr>
          <p:cNvGrpSpPr/>
          <p:nvPr userDrawn="1"/>
        </p:nvGrpSpPr>
        <p:grpSpPr>
          <a:xfrm>
            <a:off x="3543796" y="0"/>
            <a:ext cx="5600203" cy="5715000"/>
            <a:chOff x="4964026" y="948821"/>
            <a:chExt cx="3831638" cy="3910182"/>
          </a:xfrm>
        </p:grpSpPr>
        <p:pic>
          <p:nvPicPr>
            <p:cNvPr id="6" name="Graphic 5">
              <a:extLst>
                <a:ext uri="{FF2B5EF4-FFF2-40B4-BE49-F238E27FC236}">
                  <a16:creationId xmlns:a16="http://schemas.microsoft.com/office/drawing/2014/main" id="{D7ED762E-048F-918A-0F94-D9A7951C39B0}"/>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 t="23212" r="68357" b="21736"/>
            <a:stretch/>
          </p:blipFill>
          <p:spPr>
            <a:xfrm>
              <a:off x="4964026" y="948821"/>
              <a:ext cx="3831638" cy="3910182"/>
            </a:xfrm>
            <a:prstGeom prst="rect">
              <a:avLst/>
            </a:prstGeom>
          </p:spPr>
        </p:pic>
        <p:sp>
          <p:nvSpPr>
            <p:cNvPr id="7" name="Text Placeholder 2">
              <a:extLst>
                <a:ext uri="{FF2B5EF4-FFF2-40B4-BE49-F238E27FC236}">
                  <a16:creationId xmlns:a16="http://schemas.microsoft.com/office/drawing/2014/main" id="{E2491659-E62F-DDEB-6E7E-535576858E25}"/>
                </a:ext>
              </a:extLst>
            </p:cNvPr>
            <p:cNvSpPr txBox="1">
              <a:spLocks/>
            </p:cNvSpPr>
            <p:nvPr/>
          </p:nvSpPr>
          <p:spPr>
            <a:xfrm>
              <a:off x="6882203" y="1616122"/>
              <a:ext cx="830642" cy="110252"/>
            </a:xfrm>
            <a:prstGeom prst="rect">
              <a:avLst/>
            </a:prstGeom>
          </p:spPr>
          <p:txBody>
            <a:bodyPr lIns="0" tIns="0" rIns="0" bIns="0"/>
            <a:lstStyle>
              <a:lvl1pPr marL="171450" indent="-171450" algn="l" defTabSz="685800" rtl="0" eaLnBrk="1" latinLnBrk="0" hangingPunct="1">
                <a:lnSpc>
                  <a:spcPct val="120000"/>
                </a:lnSpc>
                <a:spcBef>
                  <a:spcPts val="750"/>
                </a:spcBef>
                <a:buFontTx/>
                <a:buBlip>
                  <a:blip r:embed="rId4">
                    <a:extLst>
                      <a:ext uri="{96DAC541-7B7A-43D3-8B79-37D633B846F1}">
                        <asvg:svgBlip xmlns:asvg="http://schemas.microsoft.com/office/drawing/2016/SVG/main" r:embed="rId5"/>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600" b="1" i="0" u="none" strike="noStrike" kern="1200" cap="all" spc="100" normalizeH="0" baseline="0" noProof="0">
                  <a:ln>
                    <a:noFill/>
                  </a:ln>
                  <a:solidFill>
                    <a:srgbClr val="202427"/>
                  </a:solidFill>
                  <a:effectLst/>
                  <a:uLnTx/>
                  <a:uFillTx/>
                  <a:latin typeface="DM Sans"/>
                  <a:ea typeface="+mn-ea"/>
                  <a:cs typeface="+mn-cs"/>
                </a:rPr>
                <a:t>Calgary, AB</a:t>
              </a:r>
            </a:p>
          </p:txBody>
        </p:sp>
        <p:pic>
          <p:nvPicPr>
            <p:cNvPr id="8" name="Graphic 7" descr="Marker with solid fill">
              <a:extLst>
                <a:ext uri="{FF2B5EF4-FFF2-40B4-BE49-F238E27FC236}">
                  <a16:creationId xmlns:a16="http://schemas.microsoft.com/office/drawing/2014/main" id="{DB635FB9-556A-69DC-5203-2822CFEE57E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767772" y="1574422"/>
              <a:ext cx="161778" cy="161778"/>
            </a:xfrm>
            <a:prstGeom prst="rect">
              <a:avLst/>
            </a:prstGeom>
          </p:spPr>
        </p:pic>
        <p:pic>
          <p:nvPicPr>
            <p:cNvPr id="9" name="Graphic 8" descr="Marker with solid fill">
              <a:extLst>
                <a:ext uri="{FF2B5EF4-FFF2-40B4-BE49-F238E27FC236}">
                  <a16:creationId xmlns:a16="http://schemas.microsoft.com/office/drawing/2014/main" id="{DC4E3FD4-EEAE-E92E-79B0-4164C8B3149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725013" y="1590980"/>
              <a:ext cx="161778" cy="161778"/>
            </a:xfrm>
            <a:prstGeom prst="rect">
              <a:avLst/>
            </a:prstGeom>
          </p:spPr>
        </p:pic>
        <p:sp>
          <p:nvSpPr>
            <p:cNvPr id="10" name="Text Placeholder 2">
              <a:extLst>
                <a:ext uri="{FF2B5EF4-FFF2-40B4-BE49-F238E27FC236}">
                  <a16:creationId xmlns:a16="http://schemas.microsoft.com/office/drawing/2014/main" id="{6BA90A95-F084-6395-B20E-A7E10B37BB2F}"/>
                </a:ext>
              </a:extLst>
            </p:cNvPr>
            <p:cNvSpPr txBox="1">
              <a:spLocks/>
            </p:cNvSpPr>
            <p:nvPr/>
          </p:nvSpPr>
          <p:spPr>
            <a:xfrm>
              <a:off x="7845010" y="2154844"/>
              <a:ext cx="830642" cy="110252"/>
            </a:xfrm>
            <a:prstGeom prst="rect">
              <a:avLst/>
            </a:prstGeom>
          </p:spPr>
          <p:txBody>
            <a:bodyPr lIns="0" tIns="0" rIns="0" bIns="0"/>
            <a:lstStyle>
              <a:lvl1pPr marL="171450" indent="-171450" algn="l" defTabSz="685800" rtl="0" eaLnBrk="1" latinLnBrk="0" hangingPunct="1">
                <a:lnSpc>
                  <a:spcPct val="120000"/>
                </a:lnSpc>
                <a:spcBef>
                  <a:spcPts val="750"/>
                </a:spcBef>
                <a:buFontTx/>
                <a:buBlip>
                  <a:blip r:embed="rId4">
                    <a:extLst>
                      <a:ext uri="{96DAC541-7B7A-43D3-8B79-37D633B846F1}">
                        <asvg:svgBlip xmlns:asvg="http://schemas.microsoft.com/office/drawing/2016/SVG/main" r:embed="rId5"/>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600" b="1" i="0" u="none" strike="noStrike" kern="1200" cap="all" spc="100" normalizeH="0" baseline="0" noProof="0">
                  <a:ln>
                    <a:noFill/>
                  </a:ln>
                  <a:solidFill>
                    <a:srgbClr val="202427"/>
                  </a:solidFill>
                  <a:effectLst/>
                  <a:uLnTx/>
                  <a:uFillTx/>
                  <a:latin typeface="DM Sans"/>
                  <a:ea typeface="+mn-ea"/>
                  <a:cs typeface="+mn-cs"/>
                </a:rPr>
                <a:t>dexter, MI</a:t>
              </a:r>
            </a:p>
          </p:txBody>
        </p:sp>
        <p:pic>
          <p:nvPicPr>
            <p:cNvPr id="11" name="Graphic 10" descr="Marker with solid fill">
              <a:extLst>
                <a:ext uri="{FF2B5EF4-FFF2-40B4-BE49-F238E27FC236}">
                  <a16:creationId xmlns:a16="http://schemas.microsoft.com/office/drawing/2014/main" id="{E3B8A60F-9EB6-07B3-9490-AF5193E0221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7651959" y="2129702"/>
              <a:ext cx="161778" cy="161778"/>
            </a:xfrm>
            <a:prstGeom prst="rect">
              <a:avLst/>
            </a:prstGeom>
          </p:spPr>
        </p:pic>
        <p:sp>
          <p:nvSpPr>
            <p:cNvPr id="12" name="Text Placeholder 2">
              <a:extLst>
                <a:ext uri="{FF2B5EF4-FFF2-40B4-BE49-F238E27FC236}">
                  <a16:creationId xmlns:a16="http://schemas.microsoft.com/office/drawing/2014/main" id="{22347AF1-ED48-EDE0-8B89-1DF6BC65A7E0}"/>
                </a:ext>
              </a:extLst>
            </p:cNvPr>
            <p:cNvSpPr txBox="1">
              <a:spLocks/>
            </p:cNvSpPr>
            <p:nvPr/>
          </p:nvSpPr>
          <p:spPr>
            <a:xfrm>
              <a:off x="6744448" y="2481954"/>
              <a:ext cx="830642" cy="110252"/>
            </a:xfrm>
            <a:prstGeom prst="rect">
              <a:avLst/>
            </a:prstGeom>
          </p:spPr>
          <p:txBody>
            <a:bodyPr lIns="0" tIns="0" rIns="0" bIns="0"/>
            <a:lstStyle>
              <a:lvl1pPr marL="171450" indent="-171450" algn="l" defTabSz="685800" rtl="0" eaLnBrk="1" latinLnBrk="0" hangingPunct="1">
                <a:lnSpc>
                  <a:spcPct val="120000"/>
                </a:lnSpc>
                <a:spcBef>
                  <a:spcPts val="750"/>
                </a:spcBef>
                <a:buFontTx/>
                <a:buBlip>
                  <a:blip r:embed="rId4">
                    <a:extLst>
                      <a:ext uri="{96DAC541-7B7A-43D3-8B79-37D633B846F1}">
                        <asvg:svgBlip xmlns:asvg="http://schemas.microsoft.com/office/drawing/2016/SVG/main" r:embed="rId5"/>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4">
                    <a:extLst>
                      <a:ext uri="{96DAC541-7B7A-43D3-8B79-37D633B846F1}">
                        <asvg:svgBlip xmlns:asvg="http://schemas.microsoft.com/office/drawing/2016/SVG/main" r:embed="rId5"/>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600" b="1" i="0" u="none" strike="noStrike" kern="1200" cap="all" spc="100" normalizeH="0" baseline="0" noProof="0">
                  <a:ln>
                    <a:noFill/>
                  </a:ln>
                  <a:solidFill>
                    <a:srgbClr val="202427"/>
                  </a:solidFill>
                  <a:effectLst/>
                  <a:uLnTx/>
                  <a:uFillTx/>
                  <a:latin typeface="DM Sans"/>
                  <a:ea typeface="+mn-ea"/>
                  <a:cs typeface="+mn-cs"/>
                </a:rPr>
                <a:t>mesa, AZ</a:t>
              </a:r>
            </a:p>
          </p:txBody>
        </p:sp>
        <p:pic>
          <p:nvPicPr>
            <p:cNvPr id="13" name="Graphic 12" descr="Marker with solid fill">
              <a:extLst>
                <a:ext uri="{FF2B5EF4-FFF2-40B4-BE49-F238E27FC236}">
                  <a16:creationId xmlns:a16="http://schemas.microsoft.com/office/drawing/2014/main" id="{8D133C3D-FE90-FCD1-7321-9DCD4D434F6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551397" y="2456812"/>
              <a:ext cx="161778" cy="161778"/>
            </a:xfrm>
            <a:prstGeom prst="rect">
              <a:avLst/>
            </a:prstGeom>
          </p:spPr>
        </p:pic>
      </p:grpSp>
    </p:spTree>
    <p:extLst>
      <p:ext uri="{BB962C8B-B14F-4D97-AF65-F5344CB8AC3E}">
        <p14:creationId xmlns:p14="http://schemas.microsoft.com/office/powerpoint/2010/main" val="41965182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ection Slide - Almost Black">
    <p:bg>
      <p:bgPr>
        <a:gradFill flip="none" rotWithShape="1">
          <a:gsLst>
            <a:gs pos="16000">
              <a:schemeClr val="accent1"/>
            </a:gs>
            <a:gs pos="100000">
              <a:schemeClr val="accent2"/>
            </a:gs>
          </a:gsLst>
          <a:lin ang="2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1236663"/>
            <a:ext cx="4795202" cy="1620837"/>
          </a:xfrm>
        </p:spPr>
        <p:txBody>
          <a:bodyPr anchor="b"/>
          <a:lstStyle>
            <a:lvl1pPr>
              <a:defRPr sz="4500">
                <a:solidFill>
                  <a:schemeClr val="bg1"/>
                </a:solidFill>
              </a:defRPr>
            </a:lvl1pPr>
          </a:lstStyle>
          <a:p>
            <a:r>
              <a:rPr lang="en-US"/>
              <a:t>Section Title</a:t>
            </a:r>
          </a:p>
        </p:txBody>
      </p:sp>
      <p:sp>
        <p:nvSpPr>
          <p:cNvPr id="9" name="Text Placeholder 2">
            <a:extLst>
              <a:ext uri="{FF2B5EF4-FFF2-40B4-BE49-F238E27FC236}">
                <a16:creationId xmlns:a16="http://schemas.microsoft.com/office/drawing/2014/main" id="{2AF6DE55-3643-42C8-BC11-338095C97546}"/>
              </a:ext>
            </a:extLst>
          </p:cNvPr>
          <p:cNvSpPr>
            <a:spLocks noGrp="1"/>
          </p:cNvSpPr>
          <p:nvPr>
            <p:ph type="body" idx="1" hasCustomPrompt="1"/>
          </p:nvPr>
        </p:nvSpPr>
        <p:spPr>
          <a:xfrm>
            <a:off x="503238" y="3062553"/>
            <a:ext cx="4068762" cy="1250156"/>
          </a:xfrm>
        </p:spPr>
        <p:txBody>
          <a:bodyPr/>
          <a:lstStyle>
            <a:lvl1pPr marL="0" indent="0">
              <a:buNone/>
              <a:defRPr sz="16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Secondary information about section</a:t>
            </a:r>
          </a:p>
        </p:txBody>
      </p:sp>
      <p:pic>
        <p:nvPicPr>
          <p:cNvPr id="14" name="Picture 13" descr="Shape&#10;&#10;Description automatically generated">
            <a:extLst>
              <a:ext uri="{FF2B5EF4-FFF2-40B4-BE49-F238E27FC236}">
                <a16:creationId xmlns:a16="http://schemas.microsoft.com/office/drawing/2014/main" id="{24E3F03C-1091-4076-87B8-B672E5C59E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3733"/>
          <a:stretch/>
        </p:blipFill>
        <p:spPr>
          <a:xfrm>
            <a:off x="4754881" y="-16143"/>
            <a:ext cx="3885882" cy="5731143"/>
          </a:xfrm>
          <a:prstGeom prst="rect">
            <a:avLst/>
          </a:prstGeom>
        </p:spPr>
      </p:pic>
      <p:pic>
        <p:nvPicPr>
          <p:cNvPr id="15" name="Graphic 14">
            <a:extLst>
              <a:ext uri="{FF2B5EF4-FFF2-40B4-BE49-F238E27FC236}">
                <a16:creationId xmlns:a16="http://schemas.microsoft.com/office/drawing/2014/main" id="{704CC6C5-C98C-4E1F-9BCB-85DCF68C1601}"/>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2" b="-27861"/>
          <a:stretch/>
        </p:blipFill>
        <p:spPr>
          <a:xfrm>
            <a:off x="848993" y="5294172"/>
            <a:ext cx="896168" cy="131903"/>
          </a:xfrm>
          <a:prstGeom prst="rect">
            <a:avLst/>
          </a:prstGeom>
        </p:spPr>
      </p:pic>
      <p:pic>
        <p:nvPicPr>
          <p:cNvPr id="16" name="Picture 15">
            <a:extLst>
              <a:ext uri="{FF2B5EF4-FFF2-40B4-BE49-F238E27FC236}">
                <a16:creationId xmlns:a16="http://schemas.microsoft.com/office/drawing/2014/main" id="{1BF1899D-9F62-440B-AA40-8CE73D199946}"/>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41247246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ub Section Slide - Gre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2499831"/>
            <a:ext cx="4795202" cy="715338"/>
          </a:xfrm>
        </p:spPr>
        <p:txBody>
          <a:bodyPr anchor="t">
            <a:normAutofit/>
          </a:bodyPr>
          <a:lstStyle>
            <a:lvl1pPr>
              <a:defRPr sz="4000">
                <a:solidFill>
                  <a:schemeClr val="tx1"/>
                </a:solidFill>
              </a:defRPr>
            </a:lvl1pPr>
          </a:lstStyle>
          <a:p>
            <a:r>
              <a:rPr lang="en-US"/>
              <a:t>Section Title</a:t>
            </a:r>
          </a:p>
        </p:txBody>
      </p:sp>
      <p:sp>
        <p:nvSpPr>
          <p:cNvPr id="3" name="Text Placeholder 2"/>
          <p:cNvSpPr>
            <a:spLocks noGrp="1"/>
          </p:cNvSpPr>
          <p:nvPr>
            <p:ph type="body" idx="1" hasCustomPrompt="1"/>
          </p:nvPr>
        </p:nvSpPr>
        <p:spPr>
          <a:xfrm>
            <a:off x="503238" y="699496"/>
            <a:ext cx="4068762" cy="357779"/>
          </a:xfrm>
        </p:spPr>
        <p:txBody>
          <a:bodyPr anchor="b">
            <a:normAutofit/>
          </a:bodyPr>
          <a:lstStyle>
            <a:lvl1pPr marL="0" indent="0">
              <a:buNone/>
              <a:defRPr sz="1400" b="1" cap="all" spc="1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TITLE IN UPPERCASE</a:t>
            </a:r>
          </a:p>
        </p:txBody>
      </p:sp>
      <p:pic>
        <p:nvPicPr>
          <p:cNvPr id="7" name="Picture 6" descr="A picture containing background pattern&#10;&#10;Description automatically generated">
            <a:extLst>
              <a:ext uri="{FF2B5EF4-FFF2-40B4-BE49-F238E27FC236}">
                <a16:creationId xmlns:a16="http://schemas.microsoft.com/office/drawing/2014/main" id="{DEF156E9-35F5-4AD0-8E99-4C713A872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1850" y="-1"/>
            <a:ext cx="5772150" cy="5715000"/>
          </a:xfrm>
          <a:prstGeom prst="rect">
            <a:avLst/>
          </a:prstGeom>
        </p:spPr>
      </p:pic>
    </p:spTree>
    <p:extLst>
      <p:ext uri="{BB962C8B-B14F-4D97-AF65-F5344CB8AC3E}">
        <p14:creationId xmlns:p14="http://schemas.microsoft.com/office/powerpoint/2010/main" val="1864524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ub Section Slide w/ Image - Gre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7" y="3325813"/>
            <a:ext cx="6948487" cy="715338"/>
          </a:xfrm>
        </p:spPr>
        <p:txBody>
          <a:bodyPr anchor="t">
            <a:normAutofit/>
          </a:bodyPr>
          <a:lstStyle>
            <a:lvl1pPr>
              <a:defRPr sz="4000">
                <a:solidFill>
                  <a:schemeClr val="tx1"/>
                </a:solidFill>
              </a:defRPr>
            </a:lvl1pPr>
          </a:lstStyle>
          <a:p>
            <a:r>
              <a:rPr lang="en-US"/>
              <a:t>Section Title</a:t>
            </a:r>
          </a:p>
        </p:txBody>
      </p:sp>
      <p:sp>
        <p:nvSpPr>
          <p:cNvPr id="3" name="Text Placeholder 2"/>
          <p:cNvSpPr>
            <a:spLocks noGrp="1"/>
          </p:cNvSpPr>
          <p:nvPr>
            <p:ph type="body" idx="1" hasCustomPrompt="1"/>
          </p:nvPr>
        </p:nvSpPr>
        <p:spPr>
          <a:xfrm>
            <a:off x="503238" y="699496"/>
            <a:ext cx="4068762" cy="357779"/>
          </a:xfrm>
        </p:spPr>
        <p:txBody>
          <a:bodyPr anchor="b">
            <a:normAutofit/>
          </a:bodyPr>
          <a:lstStyle>
            <a:lvl1pPr marL="0" indent="0">
              <a:buNone/>
              <a:defRPr sz="1400" b="1" cap="all" spc="1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TITLE IN UPPERCASE</a:t>
            </a:r>
          </a:p>
        </p:txBody>
      </p:sp>
      <p:sp>
        <p:nvSpPr>
          <p:cNvPr id="7" name="Picture Placeholder 6">
            <a:extLst>
              <a:ext uri="{FF2B5EF4-FFF2-40B4-BE49-F238E27FC236}">
                <a16:creationId xmlns:a16="http://schemas.microsoft.com/office/drawing/2014/main" id="{6DFDC14C-A8E6-40C2-B812-7FD7813F7B2B}"/>
              </a:ext>
            </a:extLst>
          </p:cNvPr>
          <p:cNvSpPr>
            <a:spLocks noGrp="1"/>
          </p:cNvSpPr>
          <p:nvPr>
            <p:ph type="pic" sz="quarter" idx="10"/>
          </p:nvPr>
        </p:nvSpPr>
        <p:spPr>
          <a:xfrm>
            <a:off x="503238" y="1417638"/>
            <a:ext cx="1689100" cy="1689100"/>
          </a:xfrm>
        </p:spPr>
        <p:txBody>
          <a:bodyPr/>
          <a:lstStyle/>
          <a:p>
            <a:r>
              <a:rPr lang="en-US"/>
              <a:t>Click icon to add picture</a:t>
            </a:r>
            <a:endParaRPr lang="en-CA"/>
          </a:p>
        </p:txBody>
      </p:sp>
      <p:sp>
        <p:nvSpPr>
          <p:cNvPr id="6" name="Text Placeholder 2">
            <a:extLst>
              <a:ext uri="{FF2B5EF4-FFF2-40B4-BE49-F238E27FC236}">
                <a16:creationId xmlns:a16="http://schemas.microsoft.com/office/drawing/2014/main" id="{0A480604-7487-4AF7-8135-03516D185162}"/>
              </a:ext>
            </a:extLst>
          </p:cNvPr>
          <p:cNvSpPr>
            <a:spLocks noGrp="1"/>
          </p:cNvSpPr>
          <p:nvPr>
            <p:ph type="body" idx="11" hasCustomPrompt="1"/>
          </p:nvPr>
        </p:nvSpPr>
        <p:spPr>
          <a:xfrm>
            <a:off x="503237" y="4256345"/>
            <a:ext cx="6948487" cy="580768"/>
          </a:xfrm>
        </p:spPr>
        <p:txBody>
          <a:bodyP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Secondary information about section</a:t>
            </a:r>
          </a:p>
        </p:txBody>
      </p:sp>
      <p:pic>
        <p:nvPicPr>
          <p:cNvPr id="8" name="Picture 7" descr="A picture containing background pattern&#10;&#10;Description automatically generated">
            <a:extLst>
              <a:ext uri="{FF2B5EF4-FFF2-40B4-BE49-F238E27FC236}">
                <a16:creationId xmlns:a16="http://schemas.microsoft.com/office/drawing/2014/main" id="{D04DA38D-24B5-4FFC-B2E0-4FBAFAD160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1850" y="-1"/>
            <a:ext cx="5772150" cy="5715000"/>
          </a:xfrm>
          <a:prstGeom prst="rect">
            <a:avLst/>
          </a:prstGeom>
        </p:spPr>
      </p:pic>
    </p:spTree>
    <p:extLst>
      <p:ext uri="{BB962C8B-B14F-4D97-AF65-F5344CB8AC3E}">
        <p14:creationId xmlns:p14="http://schemas.microsoft.com/office/powerpoint/2010/main" val="15831129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426C689D-1256-4050-AF38-87CA4D54616C}"/>
              </a:ext>
            </a:extLst>
          </p:cNvPr>
          <p:cNvSpPr>
            <a:spLocks noGrp="1"/>
          </p:cNvSpPr>
          <p:nvPr>
            <p:ph type="body" sz="quarter" idx="13"/>
          </p:nvPr>
        </p:nvSpPr>
        <p:spPr>
          <a:xfrm>
            <a:off x="503237" y="1417638"/>
            <a:ext cx="8137526" cy="341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554FAD3E-F760-4FB6-BAF2-359E105E6EB0}"/>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D8A7BB9-211D-443B-915B-AC51697643B9}"/>
              </a:ext>
            </a:extLst>
          </p:cNvPr>
          <p:cNvSpPr>
            <a:spLocks noGrp="1"/>
          </p:cNvSpPr>
          <p:nvPr>
            <p:ph type="sldNum" sz="quarter" idx="15"/>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6069003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 Content w/ Highlight and Statem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426C689D-1256-4050-AF38-87CA4D54616C}"/>
              </a:ext>
            </a:extLst>
          </p:cNvPr>
          <p:cNvSpPr>
            <a:spLocks noGrp="1"/>
          </p:cNvSpPr>
          <p:nvPr>
            <p:ph type="body" sz="quarter" idx="13"/>
          </p:nvPr>
        </p:nvSpPr>
        <p:spPr>
          <a:xfrm>
            <a:off x="503237" y="3109913"/>
            <a:ext cx="8137526" cy="1214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554FAD3E-F760-4FB6-BAF2-359E105E6EB0}"/>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D8A7BB9-211D-443B-915B-AC51697643B9}"/>
              </a:ext>
            </a:extLst>
          </p:cNvPr>
          <p:cNvSpPr>
            <a:spLocks noGrp="1"/>
          </p:cNvSpPr>
          <p:nvPr>
            <p:ph type="sldNum" sz="quarter" idx="15"/>
          </p:nvPr>
        </p:nvSpPr>
        <p:spPr/>
        <p:txBody>
          <a:bodyPr/>
          <a:lstStyle/>
          <a:p>
            <a:fld id="{D6C40F4D-2429-4CB2-833C-6D2BDE35DAA2}" type="slidenum">
              <a:rPr lang="en-CA" smtClean="0"/>
              <a:pPr/>
              <a:t>‹#›</a:t>
            </a:fld>
            <a:endParaRPr lang="en-CA"/>
          </a:p>
        </p:txBody>
      </p:sp>
      <p:sp>
        <p:nvSpPr>
          <p:cNvPr id="10" name="Text Placeholder 2">
            <a:extLst>
              <a:ext uri="{FF2B5EF4-FFF2-40B4-BE49-F238E27FC236}">
                <a16:creationId xmlns:a16="http://schemas.microsoft.com/office/drawing/2014/main" id="{B8013136-0249-40F2-B28A-FB7EB47F9AED}"/>
              </a:ext>
            </a:extLst>
          </p:cNvPr>
          <p:cNvSpPr>
            <a:spLocks noGrp="1"/>
          </p:cNvSpPr>
          <p:nvPr>
            <p:ph type="body" idx="16" hasCustomPrompt="1"/>
          </p:nvPr>
        </p:nvSpPr>
        <p:spPr>
          <a:xfrm>
            <a:off x="503238" y="4577716"/>
            <a:ext cx="8137525" cy="35687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1" name="Text Placeholder 2">
            <a:extLst>
              <a:ext uri="{FF2B5EF4-FFF2-40B4-BE49-F238E27FC236}">
                <a16:creationId xmlns:a16="http://schemas.microsoft.com/office/drawing/2014/main" id="{B6D0D282-636E-4ADE-B07D-90B2A348531F}"/>
              </a:ext>
            </a:extLst>
          </p:cNvPr>
          <p:cNvSpPr>
            <a:spLocks noGrp="1"/>
          </p:cNvSpPr>
          <p:nvPr>
            <p:ph type="body" idx="17" hasCustomPrompt="1"/>
          </p:nvPr>
        </p:nvSpPr>
        <p:spPr>
          <a:xfrm>
            <a:off x="503238" y="1918346"/>
            <a:ext cx="8137525" cy="411162"/>
          </a:xfrm>
        </p:spPr>
        <p:txBody>
          <a:bodyPr anchor="t">
            <a:normAutofit/>
          </a:bodyPr>
          <a:lstStyle>
            <a:lvl1pPr marL="0" indent="0" algn="ctr">
              <a:buNone/>
              <a:defRPr sz="2000" b="0">
                <a:solidFill>
                  <a:schemeClr val="tx1"/>
                </a:solidFill>
                <a:latin typeface="Commuters Sans SemiBold" panose="020B0604020203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Intelligent Coil Switching = Power Optimization</a:t>
            </a:r>
          </a:p>
        </p:txBody>
      </p:sp>
      <p:sp>
        <p:nvSpPr>
          <p:cNvPr id="12" name="Text Placeholder 7">
            <a:extLst>
              <a:ext uri="{FF2B5EF4-FFF2-40B4-BE49-F238E27FC236}">
                <a16:creationId xmlns:a16="http://schemas.microsoft.com/office/drawing/2014/main" id="{8D78D465-1F30-4E21-AC10-88A72B47D993}"/>
              </a:ext>
            </a:extLst>
          </p:cNvPr>
          <p:cNvSpPr>
            <a:spLocks noGrp="1"/>
          </p:cNvSpPr>
          <p:nvPr>
            <p:ph type="body" sz="quarter" idx="18" hasCustomPrompt="1"/>
          </p:nvPr>
        </p:nvSpPr>
        <p:spPr>
          <a:xfrm>
            <a:off x="1695313" y="2340934"/>
            <a:ext cx="2081139" cy="411162"/>
          </a:xfrm>
        </p:spPr>
        <p:txBody>
          <a:bodyPr>
            <a:normAutofit/>
          </a:bodyPr>
          <a:lstStyle>
            <a:lvl1pPr marL="0" indent="0">
              <a:buNone/>
              <a:defRPr sz="1000"/>
            </a:lvl1pPr>
          </a:lstStyle>
          <a:p>
            <a:pPr lvl="0"/>
            <a:r>
              <a:rPr lang="en-CA"/>
              <a:t>Callout highlights about the text. Example placeholder.</a:t>
            </a:r>
          </a:p>
        </p:txBody>
      </p:sp>
      <p:sp>
        <p:nvSpPr>
          <p:cNvPr id="13" name="Text Placeholder 7">
            <a:extLst>
              <a:ext uri="{FF2B5EF4-FFF2-40B4-BE49-F238E27FC236}">
                <a16:creationId xmlns:a16="http://schemas.microsoft.com/office/drawing/2014/main" id="{6A68F03D-0DEB-4874-AD7B-1B9778E5CD9F}"/>
              </a:ext>
            </a:extLst>
          </p:cNvPr>
          <p:cNvSpPr>
            <a:spLocks noGrp="1"/>
          </p:cNvSpPr>
          <p:nvPr>
            <p:ph type="body" sz="quarter" idx="19" hasCustomPrompt="1"/>
          </p:nvPr>
        </p:nvSpPr>
        <p:spPr>
          <a:xfrm>
            <a:off x="4704664" y="1438875"/>
            <a:ext cx="2081139" cy="411162"/>
          </a:xfrm>
        </p:spPr>
        <p:txBody>
          <a:bodyPr>
            <a:normAutofit/>
          </a:bodyPr>
          <a:lstStyle>
            <a:lvl1pPr marL="0" indent="0">
              <a:buNone/>
              <a:defRPr sz="1000"/>
            </a:lvl1pPr>
          </a:lstStyle>
          <a:p>
            <a:pPr lvl="0"/>
            <a:r>
              <a:rPr lang="en-CA"/>
              <a:t>Callout highlights about the text. Example placeholder.</a:t>
            </a:r>
          </a:p>
        </p:txBody>
      </p:sp>
    </p:spTree>
    <p:extLst>
      <p:ext uri="{BB962C8B-B14F-4D97-AF65-F5344CB8AC3E}">
        <p14:creationId xmlns:p14="http://schemas.microsoft.com/office/powerpoint/2010/main" val="41472978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 Content w/ Highlight and Statement - Right Align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426C689D-1256-4050-AF38-87CA4D54616C}"/>
              </a:ext>
            </a:extLst>
          </p:cNvPr>
          <p:cNvSpPr>
            <a:spLocks noGrp="1"/>
          </p:cNvSpPr>
          <p:nvPr>
            <p:ph type="body" sz="quarter" idx="13"/>
          </p:nvPr>
        </p:nvSpPr>
        <p:spPr>
          <a:xfrm>
            <a:off x="4692307" y="1438875"/>
            <a:ext cx="3960813" cy="2336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554FAD3E-F760-4FB6-BAF2-359E105E6EB0}"/>
              </a:ext>
            </a:extLst>
          </p:cNvPr>
          <p:cNvSpPr>
            <a:spLocks noGrp="1"/>
          </p:cNvSpPr>
          <p:nvPr>
            <p:ph type="ftr" sz="quarter" idx="1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D8A7BB9-211D-443B-915B-AC51697643B9}"/>
              </a:ext>
            </a:extLst>
          </p:cNvPr>
          <p:cNvSpPr>
            <a:spLocks noGrp="1"/>
          </p:cNvSpPr>
          <p:nvPr>
            <p:ph type="sldNum" sz="quarter" idx="15"/>
          </p:nvPr>
        </p:nvSpPr>
        <p:spPr/>
        <p:txBody>
          <a:bodyPr/>
          <a:lstStyle/>
          <a:p>
            <a:fld id="{D6C40F4D-2429-4CB2-833C-6D2BDE35DAA2}" type="slidenum">
              <a:rPr lang="en-CA" smtClean="0"/>
              <a:pPr/>
              <a:t>‹#›</a:t>
            </a:fld>
            <a:endParaRPr lang="en-CA"/>
          </a:p>
        </p:txBody>
      </p:sp>
      <p:sp>
        <p:nvSpPr>
          <p:cNvPr id="10" name="Text Placeholder 2">
            <a:extLst>
              <a:ext uri="{FF2B5EF4-FFF2-40B4-BE49-F238E27FC236}">
                <a16:creationId xmlns:a16="http://schemas.microsoft.com/office/drawing/2014/main" id="{B8013136-0249-40F2-B28A-FB7EB47F9AED}"/>
              </a:ext>
            </a:extLst>
          </p:cNvPr>
          <p:cNvSpPr>
            <a:spLocks noGrp="1"/>
          </p:cNvSpPr>
          <p:nvPr>
            <p:ph type="body" idx="16" hasCustomPrompt="1"/>
          </p:nvPr>
        </p:nvSpPr>
        <p:spPr>
          <a:xfrm>
            <a:off x="4692307" y="3996626"/>
            <a:ext cx="3960239" cy="73722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1" name="Text Placeholder 2">
            <a:extLst>
              <a:ext uri="{FF2B5EF4-FFF2-40B4-BE49-F238E27FC236}">
                <a16:creationId xmlns:a16="http://schemas.microsoft.com/office/drawing/2014/main" id="{B6D0D282-636E-4ADE-B07D-90B2A348531F}"/>
              </a:ext>
            </a:extLst>
          </p:cNvPr>
          <p:cNvSpPr>
            <a:spLocks noGrp="1"/>
          </p:cNvSpPr>
          <p:nvPr>
            <p:ph type="body" idx="17" hasCustomPrompt="1"/>
          </p:nvPr>
        </p:nvSpPr>
        <p:spPr>
          <a:xfrm>
            <a:off x="1268179" y="2844123"/>
            <a:ext cx="2081139" cy="411162"/>
          </a:xfrm>
        </p:spPr>
        <p:txBody>
          <a:bodyPr anchor="t">
            <a:normAutofit/>
          </a:bodyPr>
          <a:lstStyle>
            <a:lvl1pPr marL="0" indent="0" algn="ctr">
              <a:buNone/>
              <a:defRPr sz="2000" b="0">
                <a:solidFill>
                  <a:schemeClr val="tx1"/>
                </a:solidFill>
                <a:latin typeface="Commuters Sans SemiBold" panose="020B0604020203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Coil Driver</a:t>
            </a:r>
          </a:p>
        </p:txBody>
      </p:sp>
      <p:sp>
        <p:nvSpPr>
          <p:cNvPr id="12" name="Text Placeholder 7">
            <a:extLst>
              <a:ext uri="{FF2B5EF4-FFF2-40B4-BE49-F238E27FC236}">
                <a16:creationId xmlns:a16="http://schemas.microsoft.com/office/drawing/2014/main" id="{8D78D465-1F30-4E21-AC10-88A72B47D993}"/>
              </a:ext>
            </a:extLst>
          </p:cNvPr>
          <p:cNvSpPr>
            <a:spLocks noGrp="1"/>
          </p:cNvSpPr>
          <p:nvPr>
            <p:ph type="body" sz="quarter" idx="18" hasCustomPrompt="1"/>
          </p:nvPr>
        </p:nvSpPr>
        <p:spPr>
          <a:xfrm>
            <a:off x="980670" y="1722809"/>
            <a:ext cx="2808000" cy="576262"/>
          </a:xfrm>
        </p:spPr>
        <p:txBody>
          <a:bodyPr>
            <a:normAutofit/>
          </a:bodyPr>
          <a:lstStyle>
            <a:lvl1pPr marL="0" indent="0">
              <a:buNone/>
              <a:defRPr sz="1000"/>
            </a:lvl1pPr>
          </a:lstStyle>
          <a:p>
            <a:pPr lvl="0"/>
            <a:r>
              <a:rPr lang="en-CA"/>
              <a:t>Callout highlights about the text. Example placeholder.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
        <p:nvSpPr>
          <p:cNvPr id="13" name="Text Placeholder 7">
            <a:extLst>
              <a:ext uri="{FF2B5EF4-FFF2-40B4-BE49-F238E27FC236}">
                <a16:creationId xmlns:a16="http://schemas.microsoft.com/office/drawing/2014/main" id="{6A68F03D-0DEB-4874-AD7B-1B9778E5CD9F}"/>
              </a:ext>
            </a:extLst>
          </p:cNvPr>
          <p:cNvSpPr>
            <a:spLocks noGrp="1"/>
          </p:cNvSpPr>
          <p:nvPr>
            <p:ph type="body" sz="quarter" idx="19" hasCustomPrompt="1"/>
          </p:nvPr>
        </p:nvSpPr>
        <p:spPr>
          <a:xfrm>
            <a:off x="1707531" y="3833958"/>
            <a:ext cx="2081139" cy="737228"/>
          </a:xfrm>
        </p:spPr>
        <p:txBody>
          <a:bodyPr>
            <a:normAutofit/>
          </a:bodyPr>
          <a:lstStyle>
            <a:lvl1pPr marL="0" indent="0">
              <a:buNone/>
              <a:defRPr sz="1000"/>
            </a:lvl1pPr>
          </a:lstStyle>
          <a:p>
            <a:pPr lvl="0"/>
            <a:r>
              <a:rPr lang="en-CA"/>
              <a:t>Callout highlights about the text. Example placeholder.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Tree>
    <p:extLst>
      <p:ext uri="{BB962C8B-B14F-4D97-AF65-F5344CB8AC3E}">
        <p14:creationId xmlns:p14="http://schemas.microsoft.com/office/powerpoint/2010/main" val="14519996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w/ Caption">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0EB34A20-E748-4B48-966D-E88044FA9141}"/>
              </a:ext>
            </a:extLst>
          </p:cNvPr>
          <p:cNvSpPr>
            <a:spLocks noGrp="1"/>
          </p:cNvSpPr>
          <p:nvPr>
            <p:ph type="pic" sz="quarter" idx="19"/>
          </p:nvPr>
        </p:nvSpPr>
        <p:spPr>
          <a:xfrm>
            <a:off x="1585" y="1417638"/>
            <a:ext cx="8639177" cy="3416934"/>
          </a:xfrm>
        </p:spPr>
        <p:txBody>
          <a:bodyPr/>
          <a:lstStyle/>
          <a:p>
            <a:r>
              <a:rPr lang="en-US"/>
              <a:t>Click icon to add picture</a:t>
            </a:r>
            <a:endParaRPr lang="en-CA"/>
          </a:p>
        </p:txBody>
      </p:sp>
      <p:sp>
        <p:nvSpPr>
          <p:cNvPr id="2" name="Title 1"/>
          <p:cNvSpPr>
            <a:spLocks noGrp="1"/>
          </p:cNvSpPr>
          <p:nvPr>
            <p:ph type="title"/>
          </p:nvPr>
        </p:nvSpPr>
        <p:spPr/>
        <p:txBody>
          <a:bodyPr/>
          <a:lstStyle/>
          <a:p>
            <a:r>
              <a:rPr lang="en-US"/>
              <a:t>Click to edit Master title style</a:t>
            </a:r>
          </a:p>
        </p:txBody>
      </p:sp>
      <p:sp>
        <p:nvSpPr>
          <p:cNvPr id="22" name="Text Placeholder 7">
            <a:extLst>
              <a:ext uri="{FF2B5EF4-FFF2-40B4-BE49-F238E27FC236}">
                <a16:creationId xmlns:a16="http://schemas.microsoft.com/office/drawing/2014/main" id="{6854C0CD-158C-4BAA-8191-85DACAEC1C6D}"/>
              </a:ext>
            </a:extLst>
          </p:cNvPr>
          <p:cNvSpPr>
            <a:spLocks noGrp="1"/>
          </p:cNvSpPr>
          <p:nvPr>
            <p:ph type="body" sz="quarter" idx="25" hasCustomPrompt="1"/>
          </p:nvPr>
        </p:nvSpPr>
        <p:spPr>
          <a:xfrm>
            <a:off x="5034643" y="3994625"/>
            <a:ext cx="3606119" cy="605473"/>
          </a:xfrm>
          <a:solidFill>
            <a:schemeClr val="tx1"/>
          </a:solidFill>
        </p:spPr>
        <p:txBody>
          <a:bodyPr lIns="108000" tIns="72000" rIns="108000" bIns="72000">
            <a:normAutofit/>
          </a:bodyPr>
          <a:lstStyle>
            <a:lvl1pPr marL="0" indent="0">
              <a:buNone/>
              <a:defRPr sz="900">
                <a:solidFill>
                  <a:schemeClr val="bg1"/>
                </a:solidFill>
              </a:defRPr>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p:txBody>
      </p:sp>
      <p:sp>
        <p:nvSpPr>
          <p:cNvPr id="3" name="Footer Placeholder 2">
            <a:extLst>
              <a:ext uri="{FF2B5EF4-FFF2-40B4-BE49-F238E27FC236}">
                <a16:creationId xmlns:a16="http://schemas.microsoft.com/office/drawing/2014/main" id="{DF16D429-60BA-4213-9D50-B12C5B6B0BA9}"/>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5C13496-B126-4E1C-AC54-51D066AA2773}"/>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967840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 Content w/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3" y="1922466"/>
            <a:ext cx="396081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Picture Placeholder 3">
            <a:extLst>
              <a:ext uri="{FF2B5EF4-FFF2-40B4-BE49-F238E27FC236}">
                <a16:creationId xmlns:a16="http://schemas.microsoft.com/office/drawing/2014/main" id="{7EA12344-D827-4938-ACAC-3D9DCDFB7D33}"/>
              </a:ext>
            </a:extLst>
          </p:cNvPr>
          <p:cNvSpPr>
            <a:spLocks noGrp="1"/>
          </p:cNvSpPr>
          <p:nvPr>
            <p:ph type="pic" sz="quarter" idx="19"/>
          </p:nvPr>
        </p:nvSpPr>
        <p:spPr>
          <a:xfrm>
            <a:off x="1586" y="1417638"/>
            <a:ext cx="4462464" cy="3419475"/>
          </a:xfrm>
        </p:spPr>
        <p:txBody>
          <a:bodyPr/>
          <a:lstStyle/>
          <a:p>
            <a:r>
              <a:rPr lang="en-US"/>
              <a:t>Click icon to add picture</a:t>
            </a:r>
            <a:endParaRPr lang="en-CA"/>
          </a:p>
        </p:txBody>
      </p:sp>
      <p:sp>
        <p:nvSpPr>
          <p:cNvPr id="14" name="Text Placeholder 7">
            <a:extLst>
              <a:ext uri="{FF2B5EF4-FFF2-40B4-BE49-F238E27FC236}">
                <a16:creationId xmlns:a16="http://schemas.microsoft.com/office/drawing/2014/main" id="{11C14891-9036-4B8E-BC6D-127566D859FB}"/>
              </a:ext>
            </a:extLst>
          </p:cNvPr>
          <p:cNvSpPr>
            <a:spLocks noGrp="1"/>
          </p:cNvSpPr>
          <p:nvPr>
            <p:ph type="body" sz="quarter" idx="13"/>
          </p:nvPr>
        </p:nvSpPr>
        <p:spPr>
          <a:xfrm>
            <a:off x="4679947" y="2314256"/>
            <a:ext cx="3960815" cy="2124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10C67E58-568D-4345-8DBF-48568064B00C}"/>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BD1B6214-4B6B-41F6-B21D-33EB77CFCA89}"/>
              </a:ext>
            </a:extLst>
          </p:cNvPr>
          <p:cNvSpPr>
            <a:spLocks noGrp="1"/>
          </p:cNvSpPr>
          <p:nvPr>
            <p:ph type="sldNum" sz="quarter" idx="2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8291223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Content w/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6" y="1922466"/>
            <a:ext cx="3960816"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 name="Picture Placeholder 3">
            <a:extLst>
              <a:ext uri="{FF2B5EF4-FFF2-40B4-BE49-F238E27FC236}">
                <a16:creationId xmlns:a16="http://schemas.microsoft.com/office/drawing/2014/main" id="{89500D36-771D-4069-994D-CB52131C87EF}"/>
              </a:ext>
            </a:extLst>
          </p:cNvPr>
          <p:cNvSpPr>
            <a:spLocks noGrp="1"/>
          </p:cNvSpPr>
          <p:nvPr>
            <p:ph type="pic" sz="quarter" idx="17"/>
          </p:nvPr>
        </p:nvSpPr>
        <p:spPr>
          <a:xfrm>
            <a:off x="4679950" y="1922463"/>
            <a:ext cx="3960813" cy="2516187"/>
          </a:xfrm>
        </p:spPr>
        <p:txBody>
          <a:bodyPr/>
          <a:lstStyle/>
          <a:p>
            <a:r>
              <a:rPr lang="en-US"/>
              <a:t>Click icon to add picture</a:t>
            </a:r>
            <a:endParaRPr lang="en-CA"/>
          </a:p>
        </p:txBody>
      </p:sp>
      <p:sp>
        <p:nvSpPr>
          <p:cNvPr id="9" name="Text Placeholder 7">
            <a:extLst>
              <a:ext uri="{FF2B5EF4-FFF2-40B4-BE49-F238E27FC236}">
                <a16:creationId xmlns:a16="http://schemas.microsoft.com/office/drawing/2014/main" id="{1AEDF76E-462E-4EB1-85D7-FC794A1659A6}"/>
              </a:ext>
            </a:extLst>
          </p:cNvPr>
          <p:cNvSpPr>
            <a:spLocks noGrp="1"/>
          </p:cNvSpPr>
          <p:nvPr>
            <p:ph type="body" sz="quarter" idx="13"/>
          </p:nvPr>
        </p:nvSpPr>
        <p:spPr>
          <a:xfrm>
            <a:off x="503235" y="2314576"/>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E286343D-9808-42B8-AB2D-CE75C571B5FD}"/>
              </a:ext>
            </a:extLst>
          </p:cNvPr>
          <p:cNvSpPr>
            <a:spLocks noGrp="1"/>
          </p:cNvSpPr>
          <p:nvPr>
            <p:ph type="ftr" sz="quarter" idx="18"/>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F0A20F27-6AF9-48F0-9AA7-C8509F8B0E9B}"/>
              </a:ext>
            </a:extLst>
          </p:cNvPr>
          <p:cNvSpPr>
            <a:spLocks noGrp="1"/>
          </p:cNvSpPr>
          <p:nvPr>
            <p:ph type="sldNum" sz="quarter" idx="19"/>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0482380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 Content w/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3" y="1922466"/>
            <a:ext cx="396081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 name="Chart Placeholder 3">
            <a:extLst>
              <a:ext uri="{FF2B5EF4-FFF2-40B4-BE49-F238E27FC236}">
                <a16:creationId xmlns:a16="http://schemas.microsoft.com/office/drawing/2014/main" id="{62562556-4B62-4194-8DAD-F74533237AAF}"/>
              </a:ext>
            </a:extLst>
          </p:cNvPr>
          <p:cNvSpPr>
            <a:spLocks noGrp="1"/>
          </p:cNvSpPr>
          <p:nvPr>
            <p:ph type="chart" sz="quarter" idx="19"/>
          </p:nvPr>
        </p:nvSpPr>
        <p:spPr>
          <a:xfrm>
            <a:off x="503237" y="1417638"/>
            <a:ext cx="3960813" cy="3419475"/>
          </a:xfrm>
        </p:spPr>
        <p:txBody>
          <a:bodyPr/>
          <a:lstStyle/>
          <a:p>
            <a:r>
              <a:rPr lang="en-US"/>
              <a:t>Click icon to add chart</a:t>
            </a:r>
            <a:endParaRPr lang="en-CA"/>
          </a:p>
        </p:txBody>
      </p:sp>
      <p:sp>
        <p:nvSpPr>
          <p:cNvPr id="12" name="Text Placeholder 7">
            <a:extLst>
              <a:ext uri="{FF2B5EF4-FFF2-40B4-BE49-F238E27FC236}">
                <a16:creationId xmlns:a16="http://schemas.microsoft.com/office/drawing/2014/main" id="{8DE39071-6BBD-425C-80A4-F3157607E091}"/>
              </a:ext>
            </a:extLst>
          </p:cNvPr>
          <p:cNvSpPr>
            <a:spLocks noGrp="1"/>
          </p:cNvSpPr>
          <p:nvPr>
            <p:ph type="body" sz="quarter" idx="13"/>
          </p:nvPr>
        </p:nvSpPr>
        <p:spPr>
          <a:xfrm>
            <a:off x="4679947" y="2314257"/>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B30F49AE-B8A6-49D8-A40E-B307F74DDF69}"/>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B29577CA-6202-4BCC-BCE9-1D69E2F80CCC}"/>
              </a:ext>
            </a:extLst>
          </p:cNvPr>
          <p:cNvSpPr>
            <a:spLocks noGrp="1"/>
          </p:cNvSpPr>
          <p:nvPr>
            <p:ph type="sldNum" sz="quarter" idx="2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059490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tatements">
    <p:bg>
      <p:bgPr>
        <a:solidFill>
          <a:schemeClr val="bg2"/>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1EDBEA58-291E-4FCF-B7AA-CC294AB0F7BC}"/>
              </a:ext>
            </a:extLst>
          </p:cNvPr>
          <p:cNvSpPr>
            <a:spLocks noGrp="1"/>
          </p:cNvSpPr>
          <p:nvPr>
            <p:ph type="body" idx="15" hasCustomPrompt="1"/>
          </p:nvPr>
        </p:nvSpPr>
        <p:spPr>
          <a:xfrm>
            <a:off x="503238" y="1689487"/>
            <a:ext cx="8137525" cy="732438"/>
          </a:xfrm>
        </p:spPr>
        <p:txBody>
          <a:bodyPr anchor="t">
            <a:normAutofit/>
          </a:bodyPr>
          <a:lstStyle>
            <a:lvl1pPr marL="0" indent="0" algn="l">
              <a:buNone/>
              <a:defRPr sz="1800" b="0">
                <a:solidFill>
                  <a:schemeClr val="accent1"/>
                </a:solidFill>
                <a:latin typeface="DM Sans" pitchFamily="2"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To create an electrified world with optimal power solutions by continuously innovating power electronics.</a:t>
            </a:r>
          </a:p>
        </p:txBody>
      </p:sp>
      <p:sp>
        <p:nvSpPr>
          <p:cNvPr id="2" name="Footer Placeholder 1">
            <a:extLst>
              <a:ext uri="{FF2B5EF4-FFF2-40B4-BE49-F238E27FC236}">
                <a16:creationId xmlns:a16="http://schemas.microsoft.com/office/drawing/2014/main" id="{5197D5FD-3C05-4960-9793-AB85C37F09AF}"/>
              </a:ext>
            </a:extLst>
          </p:cNvPr>
          <p:cNvSpPr>
            <a:spLocks noGrp="1"/>
          </p:cNvSpPr>
          <p:nvPr>
            <p:ph type="ftr" sz="quarter" idx="17"/>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CEB91F93-E3CD-4B7F-95F8-DD1D908EF92D}"/>
              </a:ext>
            </a:extLst>
          </p:cNvPr>
          <p:cNvSpPr>
            <a:spLocks noGrp="1"/>
          </p:cNvSpPr>
          <p:nvPr>
            <p:ph type="sldNum" sz="quarter" idx="18"/>
          </p:nvPr>
        </p:nvSpPr>
        <p:spPr/>
        <p:txBody>
          <a:bodyPr/>
          <a:lstStyle/>
          <a:p>
            <a:fld id="{D6C40F4D-2429-4CB2-833C-6D2BDE35DAA2}" type="slidenum">
              <a:rPr lang="en-CA" smtClean="0"/>
              <a:pPr/>
              <a:t>‹#›</a:t>
            </a:fld>
            <a:endParaRPr lang="en-CA"/>
          </a:p>
        </p:txBody>
      </p:sp>
      <p:sp>
        <p:nvSpPr>
          <p:cNvPr id="7" name="Text Placeholder 2">
            <a:extLst>
              <a:ext uri="{FF2B5EF4-FFF2-40B4-BE49-F238E27FC236}">
                <a16:creationId xmlns:a16="http://schemas.microsoft.com/office/drawing/2014/main" id="{3D493985-C26F-40F1-B471-331959363B95}"/>
              </a:ext>
            </a:extLst>
          </p:cNvPr>
          <p:cNvSpPr>
            <a:spLocks noGrp="1"/>
          </p:cNvSpPr>
          <p:nvPr>
            <p:ph type="body" idx="1" hasCustomPrompt="1"/>
          </p:nvPr>
        </p:nvSpPr>
        <p:spPr>
          <a:xfrm>
            <a:off x="503238" y="1059859"/>
            <a:ext cx="4068762" cy="357779"/>
          </a:xfrm>
        </p:spPr>
        <p:txBody>
          <a:bodyPr anchor="b">
            <a:normAutofit/>
          </a:bodyPr>
          <a:lstStyle>
            <a:lvl1pPr marL="0" indent="0">
              <a:buNone/>
              <a:defRPr sz="1400" b="0" cap="all" spc="1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Brand Vision</a:t>
            </a:r>
          </a:p>
        </p:txBody>
      </p:sp>
      <p:sp>
        <p:nvSpPr>
          <p:cNvPr id="8" name="Text Placeholder 2">
            <a:extLst>
              <a:ext uri="{FF2B5EF4-FFF2-40B4-BE49-F238E27FC236}">
                <a16:creationId xmlns:a16="http://schemas.microsoft.com/office/drawing/2014/main" id="{1E2CAE25-9164-43DC-8810-CFF5119FB4E7}"/>
              </a:ext>
            </a:extLst>
          </p:cNvPr>
          <p:cNvSpPr>
            <a:spLocks noGrp="1"/>
          </p:cNvSpPr>
          <p:nvPr>
            <p:ph type="body" idx="19" hasCustomPrompt="1"/>
          </p:nvPr>
        </p:nvSpPr>
        <p:spPr>
          <a:xfrm>
            <a:off x="503238" y="3597662"/>
            <a:ext cx="8137525" cy="732438"/>
          </a:xfrm>
        </p:spPr>
        <p:txBody>
          <a:bodyPr anchor="t">
            <a:normAutofit/>
          </a:bodyPr>
          <a:lstStyle>
            <a:lvl1pPr marL="0" indent="0" algn="l">
              <a:buNone/>
              <a:defRPr sz="18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To optimize the power with electrification with intelligent electronics.</a:t>
            </a:r>
          </a:p>
        </p:txBody>
      </p:sp>
      <p:sp>
        <p:nvSpPr>
          <p:cNvPr id="9" name="Text Placeholder 2">
            <a:extLst>
              <a:ext uri="{FF2B5EF4-FFF2-40B4-BE49-F238E27FC236}">
                <a16:creationId xmlns:a16="http://schemas.microsoft.com/office/drawing/2014/main" id="{D0735EC4-1C90-4199-BAF6-BC3C2E0B34B3}"/>
              </a:ext>
            </a:extLst>
          </p:cNvPr>
          <p:cNvSpPr>
            <a:spLocks noGrp="1"/>
          </p:cNvSpPr>
          <p:nvPr>
            <p:ph type="body" idx="20" hasCustomPrompt="1"/>
          </p:nvPr>
        </p:nvSpPr>
        <p:spPr>
          <a:xfrm>
            <a:off x="503238" y="2968034"/>
            <a:ext cx="4068762" cy="357779"/>
          </a:xfrm>
        </p:spPr>
        <p:txBody>
          <a:bodyPr anchor="b">
            <a:normAutofit/>
          </a:bodyPr>
          <a:lstStyle>
            <a:lvl1pPr marL="0" indent="0">
              <a:buNone/>
              <a:defRPr sz="1400" b="0" cap="all" spc="1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Brand Mission</a:t>
            </a:r>
          </a:p>
        </p:txBody>
      </p:sp>
    </p:spTree>
    <p:extLst>
      <p:ext uri="{BB962C8B-B14F-4D97-AF65-F5344CB8AC3E}">
        <p14:creationId xmlns:p14="http://schemas.microsoft.com/office/powerpoint/2010/main" val="9745406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Quote">
    <p:bg>
      <p:bgPr>
        <a:solidFill>
          <a:schemeClr val="bg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13E01A6E-4C29-48B9-B066-17F53A2AECEC}"/>
              </a:ext>
            </a:extLst>
          </p:cNvPr>
          <p:cNvPicPr>
            <a:picLocks noChangeAspect="1"/>
          </p:cNvPicPr>
          <p:nvPr userDrawn="1"/>
        </p:nvPicPr>
        <p:blipFill>
          <a:blip r:embed="rId2">
            <a:alphaModFix amt="6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8528" y="0"/>
            <a:ext cx="4175472" cy="5715000"/>
          </a:xfrm>
          <a:prstGeom prst="rect">
            <a:avLst/>
          </a:prstGeom>
        </p:spPr>
      </p:pic>
      <p:sp>
        <p:nvSpPr>
          <p:cNvPr id="16" name="Text Placeholder 2">
            <a:extLst>
              <a:ext uri="{FF2B5EF4-FFF2-40B4-BE49-F238E27FC236}">
                <a16:creationId xmlns:a16="http://schemas.microsoft.com/office/drawing/2014/main" id="{1EDBEA58-291E-4FCF-B7AA-CC294AB0F7BC}"/>
              </a:ext>
            </a:extLst>
          </p:cNvPr>
          <p:cNvSpPr>
            <a:spLocks noGrp="1"/>
          </p:cNvSpPr>
          <p:nvPr>
            <p:ph type="body" idx="15" hasCustomPrompt="1"/>
          </p:nvPr>
        </p:nvSpPr>
        <p:spPr>
          <a:xfrm>
            <a:off x="503238" y="1417638"/>
            <a:ext cx="8137525" cy="1908175"/>
          </a:xfrm>
        </p:spPr>
        <p:txBody>
          <a:bodyPr anchor="ctr">
            <a:normAutofit/>
          </a:bodyPr>
          <a:lstStyle>
            <a:lvl1pPr marL="0" indent="0" algn="ctr">
              <a:buNone/>
              <a:defRPr sz="18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 Quotes with 150 characters or less, use inner quote guides. Quotes with over 150 characters use outer quote guides. Please keep characters within 300 characters.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commodo</a:t>
            </a:r>
            <a:r>
              <a:rPr lang="en-CA"/>
              <a:t> </a:t>
            </a:r>
            <a:r>
              <a:rPr lang="en-CA" err="1"/>
              <a:t>consequat</a:t>
            </a:r>
            <a:r>
              <a:rPr lang="en-CA"/>
              <a:t>. Duis </a:t>
            </a:r>
            <a:r>
              <a:rPr lang="en-CA" err="1"/>
              <a:t>aute</a:t>
            </a:r>
            <a:r>
              <a:rPr lang="en-CA"/>
              <a:t> </a:t>
            </a:r>
            <a:r>
              <a:rPr lang="en-CA" err="1"/>
              <a:t>irure</a:t>
            </a:r>
            <a:r>
              <a:rPr lang="en-CA"/>
              <a:t> dolor in </a:t>
            </a:r>
            <a:r>
              <a:rPr lang="en-CA" err="1"/>
              <a:t>reprehende</a:t>
            </a:r>
            <a:r>
              <a:rPr lang="en-CA"/>
              <a:t>. "</a:t>
            </a:r>
          </a:p>
        </p:txBody>
      </p:sp>
      <p:sp>
        <p:nvSpPr>
          <p:cNvPr id="19" name="Text Placeholder 2">
            <a:extLst>
              <a:ext uri="{FF2B5EF4-FFF2-40B4-BE49-F238E27FC236}">
                <a16:creationId xmlns:a16="http://schemas.microsoft.com/office/drawing/2014/main" id="{3F79AD5E-301A-4332-B746-8DC7EF42C4DD}"/>
              </a:ext>
            </a:extLst>
          </p:cNvPr>
          <p:cNvSpPr>
            <a:spLocks noGrp="1"/>
          </p:cNvSpPr>
          <p:nvPr>
            <p:ph type="body" idx="16" hasCustomPrompt="1"/>
          </p:nvPr>
        </p:nvSpPr>
        <p:spPr>
          <a:xfrm>
            <a:off x="1690841" y="3330893"/>
            <a:ext cx="5762317" cy="267682"/>
          </a:xfrm>
        </p:spPr>
        <p:txBody>
          <a:bodyPr anchor="t">
            <a:normAutofit/>
          </a:bodyPr>
          <a:lstStyle>
            <a:lvl1pPr marL="0" indent="0" algn="ctr">
              <a:buNone/>
              <a:defRPr sz="1050" b="1">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-John Doe, Director of Department</a:t>
            </a:r>
          </a:p>
        </p:txBody>
      </p:sp>
      <p:sp>
        <p:nvSpPr>
          <p:cNvPr id="2" name="Footer Placeholder 1">
            <a:extLst>
              <a:ext uri="{FF2B5EF4-FFF2-40B4-BE49-F238E27FC236}">
                <a16:creationId xmlns:a16="http://schemas.microsoft.com/office/drawing/2014/main" id="{5197D5FD-3C05-4960-9793-AB85C37F09AF}"/>
              </a:ext>
            </a:extLst>
          </p:cNvPr>
          <p:cNvSpPr>
            <a:spLocks noGrp="1"/>
          </p:cNvSpPr>
          <p:nvPr>
            <p:ph type="ftr" sz="quarter" idx="17"/>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CEB91F93-E3CD-4B7F-95F8-DD1D908EF92D}"/>
              </a:ext>
            </a:extLst>
          </p:cNvPr>
          <p:cNvSpPr>
            <a:spLocks noGrp="1"/>
          </p:cNvSpPr>
          <p:nvPr>
            <p:ph type="sldNum" sz="quarter" idx="18"/>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7071430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 Content w/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just">
              <a:defRPr/>
            </a:lvl1pPr>
          </a:lstStyle>
          <a:p>
            <a:r>
              <a:rPr lang="en-US"/>
              <a:t>Click to edit Master title style</a:t>
            </a:r>
          </a:p>
        </p:txBody>
      </p:sp>
      <p:sp>
        <p:nvSpPr>
          <p:cNvPr id="9" name="Table Placeholder 7">
            <a:extLst>
              <a:ext uri="{FF2B5EF4-FFF2-40B4-BE49-F238E27FC236}">
                <a16:creationId xmlns:a16="http://schemas.microsoft.com/office/drawing/2014/main" id="{8CDAE7FF-3395-4F11-A786-0C00EEAB7AF2}"/>
              </a:ext>
            </a:extLst>
          </p:cNvPr>
          <p:cNvSpPr>
            <a:spLocks noGrp="1"/>
          </p:cNvSpPr>
          <p:nvPr>
            <p:ph type="tbl" sz="quarter" idx="13"/>
          </p:nvPr>
        </p:nvSpPr>
        <p:spPr>
          <a:xfrm>
            <a:off x="652463" y="1652589"/>
            <a:ext cx="7851775" cy="2784474"/>
          </a:xfrm>
        </p:spPr>
        <p:txBody>
          <a:bodyPr/>
          <a:lstStyle/>
          <a:p>
            <a:r>
              <a:rPr lang="en-US"/>
              <a:t>Click icon to add table</a:t>
            </a:r>
            <a:endParaRPr lang="en-CA"/>
          </a:p>
        </p:txBody>
      </p:sp>
      <p:sp>
        <p:nvSpPr>
          <p:cNvPr id="8" name="Text Placeholder 7">
            <a:extLst>
              <a:ext uri="{FF2B5EF4-FFF2-40B4-BE49-F238E27FC236}">
                <a16:creationId xmlns:a16="http://schemas.microsoft.com/office/drawing/2014/main" id="{C3B0E818-A1AA-4C38-B8DC-0F4DD9F043DD}"/>
              </a:ext>
            </a:extLst>
          </p:cNvPr>
          <p:cNvSpPr>
            <a:spLocks noGrp="1"/>
          </p:cNvSpPr>
          <p:nvPr>
            <p:ph type="body" sz="quarter" idx="25" hasCustomPrompt="1"/>
          </p:nvPr>
        </p:nvSpPr>
        <p:spPr>
          <a:xfrm>
            <a:off x="4679950" y="4485640"/>
            <a:ext cx="3824288" cy="337504"/>
          </a:xfrm>
        </p:spPr>
        <p:txBody>
          <a:bodyPr>
            <a:normAutofit/>
          </a:bodyPr>
          <a:lstStyle>
            <a:lvl1pPr marL="0" indent="0" algn="r">
              <a:buNone/>
              <a:defRPr sz="800">
                <a:solidFill>
                  <a:schemeClr val="tx1"/>
                </a:solidFill>
              </a:defRPr>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3" name="Footer Placeholder 2">
            <a:extLst>
              <a:ext uri="{FF2B5EF4-FFF2-40B4-BE49-F238E27FC236}">
                <a16:creationId xmlns:a16="http://schemas.microsoft.com/office/drawing/2014/main" id="{6E562F63-D55F-4CDC-AEB0-454277C9D866}"/>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0690007-9533-45ED-994F-BB35B27879BB}"/>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2808394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roduct Roadma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just">
              <a:defRPr/>
            </a:lvl1pPr>
          </a:lstStyle>
          <a:p>
            <a:r>
              <a:rPr lang="en-US"/>
              <a:t>Click to edit Master title style</a:t>
            </a:r>
          </a:p>
        </p:txBody>
      </p:sp>
      <p:sp>
        <p:nvSpPr>
          <p:cNvPr id="9" name="Table Placeholder 7">
            <a:extLst>
              <a:ext uri="{FF2B5EF4-FFF2-40B4-BE49-F238E27FC236}">
                <a16:creationId xmlns:a16="http://schemas.microsoft.com/office/drawing/2014/main" id="{8CDAE7FF-3395-4F11-A786-0C00EEAB7AF2}"/>
              </a:ext>
            </a:extLst>
          </p:cNvPr>
          <p:cNvSpPr>
            <a:spLocks noGrp="1"/>
          </p:cNvSpPr>
          <p:nvPr>
            <p:ph type="tbl" sz="quarter" idx="13"/>
          </p:nvPr>
        </p:nvSpPr>
        <p:spPr>
          <a:xfrm>
            <a:off x="2545492" y="1964723"/>
            <a:ext cx="6094673" cy="2472339"/>
          </a:xfrm>
        </p:spPr>
        <p:txBody>
          <a:bodyPr/>
          <a:lstStyle/>
          <a:p>
            <a:r>
              <a:rPr lang="en-US"/>
              <a:t>Click icon to add table</a:t>
            </a:r>
            <a:endParaRPr lang="en-CA"/>
          </a:p>
        </p:txBody>
      </p:sp>
      <p:sp>
        <p:nvSpPr>
          <p:cNvPr id="8" name="Text Placeholder 7">
            <a:extLst>
              <a:ext uri="{FF2B5EF4-FFF2-40B4-BE49-F238E27FC236}">
                <a16:creationId xmlns:a16="http://schemas.microsoft.com/office/drawing/2014/main" id="{C3B0E818-A1AA-4C38-B8DC-0F4DD9F043DD}"/>
              </a:ext>
            </a:extLst>
          </p:cNvPr>
          <p:cNvSpPr>
            <a:spLocks noGrp="1"/>
          </p:cNvSpPr>
          <p:nvPr>
            <p:ph type="body" sz="quarter" idx="25" hasCustomPrompt="1"/>
          </p:nvPr>
        </p:nvSpPr>
        <p:spPr>
          <a:xfrm>
            <a:off x="4815877" y="4485640"/>
            <a:ext cx="3824288" cy="337504"/>
          </a:xfrm>
        </p:spPr>
        <p:txBody>
          <a:bodyPr>
            <a:normAutofit/>
          </a:bodyPr>
          <a:lstStyle>
            <a:lvl1pPr marL="0" indent="0" algn="r">
              <a:buNone/>
              <a:defRPr sz="800">
                <a:solidFill>
                  <a:schemeClr val="tx1"/>
                </a:solidFill>
              </a:defRPr>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3" name="Footer Placeholder 2">
            <a:extLst>
              <a:ext uri="{FF2B5EF4-FFF2-40B4-BE49-F238E27FC236}">
                <a16:creationId xmlns:a16="http://schemas.microsoft.com/office/drawing/2014/main" id="{6E562F63-D55F-4CDC-AEB0-454277C9D866}"/>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0690007-9533-45ED-994F-BB35B27879BB}"/>
              </a:ext>
            </a:extLst>
          </p:cNvPr>
          <p:cNvSpPr>
            <a:spLocks noGrp="1"/>
          </p:cNvSpPr>
          <p:nvPr>
            <p:ph type="sldNum" sz="quarter" idx="27"/>
          </p:nvPr>
        </p:nvSpPr>
        <p:spPr/>
        <p:txBody>
          <a:bodyPr/>
          <a:lstStyle/>
          <a:p>
            <a:fld id="{D6C40F4D-2429-4CB2-833C-6D2BDE35DAA2}" type="slidenum">
              <a:rPr lang="en-CA" smtClean="0"/>
              <a:pPr/>
              <a:t>‹#›</a:t>
            </a:fld>
            <a:endParaRPr lang="en-CA"/>
          </a:p>
        </p:txBody>
      </p:sp>
      <p:sp>
        <p:nvSpPr>
          <p:cNvPr id="7" name="Picture Placeholder 6">
            <a:extLst>
              <a:ext uri="{FF2B5EF4-FFF2-40B4-BE49-F238E27FC236}">
                <a16:creationId xmlns:a16="http://schemas.microsoft.com/office/drawing/2014/main" id="{9A0FD741-90A3-4153-B5E8-606582BC7E4A}"/>
              </a:ext>
            </a:extLst>
          </p:cNvPr>
          <p:cNvSpPr>
            <a:spLocks noGrp="1"/>
          </p:cNvSpPr>
          <p:nvPr>
            <p:ph type="pic" sz="quarter" idx="10"/>
          </p:nvPr>
        </p:nvSpPr>
        <p:spPr>
          <a:xfrm>
            <a:off x="503236" y="1429994"/>
            <a:ext cx="1679919" cy="1679919"/>
          </a:xfrm>
        </p:spPr>
        <p:txBody>
          <a:bodyPr/>
          <a:lstStyle>
            <a:lvl1pPr marL="0" indent="0">
              <a:buNone/>
              <a:defRPr/>
            </a:lvl1pPr>
          </a:lstStyle>
          <a:p>
            <a:r>
              <a:rPr lang="en-US"/>
              <a:t>Click icon to add picture</a:t>
            </a:r>
            <a:endParaRPr lang="en-CA"/>
          </a:p>
        </p:txBody>
      </p:sp>
      <p:sp>
        <p:nvSpPr>
          <p:cNvPr id="10" name="Text Placeholder 2">
            <a:extLst>
              <a:ext uri="{FF2B5EF4-FFF2-40B4-BE49-F238E27FC236}">
                <a16:creationId xmlns:a16="http://schemas.microsoft.com/office/drawing/2014/main" id="{FA006EA0-EC99-455A-B5D0-B347B59C0700}"/>
              </a:ext>
            </a:extLst>
          </p:cNvPr>
          <p:cNvSpPr>
            <a:spLocks noGrp="1"/>
          </p:cNvSpPr>
          <p:nvPr>
            <p:ph type="body" idx="15" hasCustomPrompt="1"/>
          </p:nvPr>
        </p:nvSpPr>
        <p:spPr>
          <a:xfrm>
            <a:off x="2544276" y="1429995"/>
            <a:ext cx="6094673" cy="324664"/>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a:t>
            </a:r>
          </a:p>
        </p:txBody>
      </p:sp>
    </p:spTree>
    <p:extLst>
      <p:ext uri="{BB962C8B-B14F-4D97-AF65-F5344CB8AC3E}">
        <p14:creationId xmlns:p14="http://schemas.microsoft.com/office/powerpoint/2010/main" val="42558775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192246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2" y="192246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7">
            <a:extLst>
              <a:ext uri="{FF2B5EF4-FFF2-40B4-BE49-F238E27FC236}">
                <a16:creationId xmlns:a16="http://schemas.microsoft.com/office/drawing/2014/main" id="{CF5469D8-B37B-41BC-B0D9-6059F06612CC}"/>
              </a:ext>
            </a:extLst>
          </p:cNvPr>
          <p:cNvSpPr>
            <a:spLocks noGrp="1"/>
          </p:cNvSpPr>
          <p:nvPr>
            <p:ph type="body" sz="quarter" idx="13"/>
          </p:nvPr>
        </p:nvSpPr>
        <p:spPr>
          <a:xfrm>
            <a:off x="4679947" y="2314257"/>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Text Placeholder 7">
            <a:extLst>
              <a:ext uri="{FF2B5EF4-FFF2-40B4-BE49-F238E27FC236}">
                <a16:creationId xmlns:a16="http://schemas.microsoft.com/office/drawing/2014/main" id="{D65AA481-6FAE-4BD2-A67C-847A25E368E5}"/>
              </a:ext>
            </a:extLst>
          </p:cNvPr>
          <p:cNvSpPr>
            <a:spLocks noGrp="1"/>
          </p:cNvSpPr>
          <p:nvPr>
            <p:ph type="body" sz="quarter" idx="19"/>
          </p:nvPr>
        </p:nvSpPr>
        <p:spPr>
          <a:xfrm>
            <a:off x="503238" y="2314256"/>
            <a:ext cx="3960815"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68041927-0243-496F-8C1F-9D58E29FC3AC}"/>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E04A1C3-4390-4EFF-B12E-6EBC9DF041AF}"/>
              </a:ext>
            </a:extLst>
          </p:cNvPr>
          <p:cNvSpPr>
            <a:spLocks noGrp="1"/>
          </p:cNvSpPr>
          <p:nvPr>
            <p:ph type="sldNum" sz="quarter" idx="2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7103437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 Content w/ Image and Statem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274753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0" y="2747536"/>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7">
            <a:extLst>
              <a:ext uri="{FF2B5EF4-FFF2-40B4-BE49-F238E27FC236}">
                <a16:creationId xmlns:a16="http://schemas.microsoft.com/office/drawing/2014/main" id="{CF5469D8-B37B-41BC-B0D9-6059F06612CC}"/>
              </a:ext>
            </a:extLst>
          </p:cNvPr>
          <p:cNvSpPr>
            <a:spLocks noGrp="1"/>
          </p:cNvSpPr>
          <p:nvPr>
            <p:ph type="body" sz="quarter" idx="13"/>
          </p:nvPr>
        </p:nvSpPr>
        <p:spPr>
          <a:xfrm>
            <a:off x="4679947" y="3149491"/>
            <a:ext cx="3960815" cy="128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Text Placeholder 7">
            <a:extLst>
              <a:ext uri="{FF2B5EF4-FFF2-40B4-BE49-F238E27FC236}">
                <a16:creationId xmlns:a16="http://schemas.microsoft.com/office/drawing/2014/main" id="{D65AA481-6FAE-4BD2-A67C-847A25E368E5}"/>
              </a:ext>
            </a:extLst>
          </p:cNvPr>
          <p:cNvSpPr>
            <a:spLocks noGrp="1"/>
          </p:cNvSpPr>
          <p:nvPr>
            <p:ph type="body" sz="quarter" idx="19"/>
          </p:nvPr>
        </p:nvSpPr>
        <p:spPr>
          <a:xfrm>
            <a:off x="503238" y="3149491"/>
            <a:ext cx="3960815" cy="128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68041927-0243-496F-8C1F-9D58E29FC3AC}"/>
              </a:ext>
            </a:extLst>
          </p:cNvPr>
          <p:cNvSpPr>
            <a:spLocks noGrp="1"/>
          </p:cNvSpPr>
          <p:nvPr>
            <p:ph type="ftr" sz="quarter" idx="2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E04A1C3-4390-4EFF-B12E-6EBC9DF041AF}"/>
              </a:ext>
            </a:extLst>
          </p:cNvPr>
          <p:cNvSpPr>
            <a:spLocks noGrp="1"/>
          </p:cNvSpPr>
          <p:nvPr>
            <p:ph type="sldNum" sz="quarter" idx="21"/>
          </p:nvPr>
        </p:nvSpPr>
        <p:spPr/>
        <p:txBody>
          <a:bodyPr/>
          <a:lstStyle/>
          <a:p>
            <a:fld id="{D6C40F4D-2429-4CB2-833C-6D2BDE35DAA2}" type="slidenum">
              <a:rPr lang="en-CA" smtClean="0"/>
              <a:pPr/>
              <a:t>‹#›</a:t>
            </a:fld>
            <a:endParaRPr lang="en-CA"/>
          </a:p>
        </p:txBody>
      </p:sp>
      <p:sp>
        <p:nvSpPr>
          <p:cNvPr id="6" name="Picture Placeholder 5">
            <a:extLst>
              <a:ext uri="{FF2B5EF4-FFF2-40B4-BE49-F238E27FC236}">
                <a16:creationId xmlns:a16="http://schemas.microsoft.com/office/drawing/2014/main" id="{33CE03A4-6386-42BB-BE5B-6ADEAAFB3BDF}"/>
              </a:ext>
            </a:extLst>
          </p:cNvPr>
          <p:cNvSpPr>
            <a:spLocks noGrp="1"/>
          </p:cNvSpPr>
          <p:nvPr>
            <p:ph type="pic" sz="quarter" idx="22"/>
          </p:nvPr>
        </p:nvSpPr>
        <p:spPr>
          <a:xfrm>
            <a:off x="503238" y="1417638"/>
            <a:ext cx="1189037" cy="1189037"/>
          </a:xfrm>
        </p:spPr>
        <p:txBody>
          <a:bodyPr/>
          <a:lstStyle>
            <a:lvl1pPr marL="0" indent="0">
              <a:buNone/>
              <a:defRPr/>
            </a:lvl1pPr>
          </a:lstStyle>
          <a:p>
            <a:r>
              <a:rPr lang="en-US"/>
              <a:t>Click icon to add picture</a:t>
            </a:r>
            <a:endParaRPr lang="en-CA"/>
          </a:p>
        </p:txBody>
      </p:sp>
      <p:sp>
        <p:nvSpPr>
          <p:cNvPr id="12" name="Picture Placeholder 5">
            <a:extLst>
              <a:ext uri="{FF2B5EF4-FFF2-40B4-BE49-F238E27FC236}">
                <a16:creationId xmlns:a16="http://schemas.microsoft.com/office/drawing/2014/main" id="{E7F00A45-AE16-400C-AE24-7C08C1763434}"/>
              </a:ext>
            </a:extLst>
          </p:cNvPr>
          <p:cNvSpPr>
            <a:spLocks noGrp="1"/>
          </p:cNvSpPr>
          <p:nvPr>
            <p:ph type="pic" sz="quarter" idx="23"/>
          </p:nvPr>
        </p:nvSpPr>
        <p:spPr>
          <a:xfrm>
            <a:off x="4679950" y="1424319"/>
            <a:ext cx="1189037" cy="1189037"/>
          </a:xfrm>
        </p:spPr>
        <p:txBody>
          <a:bodyPr/>
          <a:lstStyle>
            <a:lvl1pPr marL="0" indent="0">
              <a:buNone/>
              <a:defRPr/>
            </a:lvl1pPr>
          </a:lstStyle>
          <a:p>
            <a:r>
              <a:rPr lang="en-US"/>
              <a:t>Click icon to add picture</a:t>
            </a:r>
            <a:endParaRPr lang="en-CA"/>
          </a:p>
        </p:txBody>
      </p:sp>
      <p:sp>
        <p:nvSpPr>
          <p:cNvPr id="15" name="Text Placeholder 2">
            <a:extLst>
              <a:ext uri="{FF2B5EF4-FFF2-40B4-BE49-F238E27FC236}">
                <a16:creationId xmlns:a16="http://schemas.microsoft.com/office/drawing/2014/main" id="{F1AC065F-FE91-4719-8CF2-CB1D1A690770}"/>
              </a:ext>
            </a:extLst>
          </p:cNvPr>
          <p:cNvSpPr>
            <a:spLocks noGrp="1"/>
          </p:cNvSpPr>
          <p:nvPr>
            <p:ph type="body" idx="15" hasCustomPrompt="1"/>
          </p:nvPr>
        </p:nvSpPr>
        <p:spPr>
          <a:xfrm>
            <a:off x="503238" y="4577716"/>
            <a:ext cx="8137525" cy="35687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Tree>
    <p:extLst>
      <p:ext uri="{BB962C8B-B14F-4D97-AF65-F5344CB8AC3E}">
        <p14:creationId xmlns:p14="http://schemas.microsoft.com/office/powerpoint/2010/main" val="2866417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 Content w/ Descri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2610173"/>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0" name="Text Placeholder 2">
            <a:extLst>
              <a:ext uri="{FF2B5EF4-FFF2-40B4-BE49-F238E27FC236}">
                <a16:creationId xmlns:a16="http://schemas.microsoft.com/office/drawing/2014/main" id="{3AF199D9-2BA2-4761-9751-A2B0D0138075}"/>
              </a:ext>
            </a:extLst>
          </p:cNvPr>
          <p:cNvSpPr>
            <a:spLocks noGrp="1"/>
          </p:cNvSpPr>
          <p:nvPr>
            <p:ph type="body" idx="18" hasCustomPrompt="1"/>
          </p:nvPr>
        </p:nvSpPr>
        <p:spPr>
          <a:xfrm>
            <a:off x="4679952" y="2610173"/>
            <a:ext cx="3960815"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Text Placeholder 7">
            <a:extLst>
              <a:ext uri="{FF2B5EF4-FFF2-40B4-BE49-F238E27FC236}">
                <a16:creationId xmlns:a16="http://schemas.microsoft.com/office/drawing/2014/main" id="{D8097BD2-0F37-424A-A94F-AA192587B683}"/>
              </a:ext>
            </a:extLst>
          </p:cNvPr>
          <p:cNvSpPr>
            <a:spLocks noGrp="1"/>
          </p:cNvSpPr>
          <p:nvPr>
            <p:ph type="body" sz="quarter" idx="13"/>
          </p:nvPr>
        </p:nvSpPr>
        <p:spPr>
          <a:xfrm>
            <a:off x="4679951" y="3001963"/>
            <a:ext cx="3960815" cy="1835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ext Placeholder 7">
            <a:extLst>
              <a:ext uri="{FF2B5EF4-FFF2-40B4-BE49-F238E27FC236}">
                <a16:creationId xmlns:a16="http://schemas.microsoft.com/office/drawing/2014/main" id="{AB90AD13-7A2B-48D7-91EB-87DE9AC6CA34}"/>
              </a:ext>
            </a:extLst>
          </p:cNvPr>
          <p:cNvSpPr>
            <a:spLocks noGrp="1"/>
          </p:cNvSpPr>
          <p:nvPr>
            <p:ph type="body" sz="quarter" idx="19"/>
          </p:nvPr>
        </p:nvSpPr>
        <p:spPr>
          <a:xfrm>
            <a:off x="503233" y="3001963"/>
            <a:ext cx="3960815" cy="1835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5" name="Text Placeholder 7">
            <a:extLst>
              <a:ext uri="{FF2B5EF4-FFF2-40B4-BE49-F238E27FC236}">
                <a16:creationId xmlns:a16="http://schemas.microsoft.com/office/drawing/2014/main" id="{97EF0334-57F3-4D78-B0EE-8DEEDCB73961}"/>
              </a:ext>
            </a:extLst>
          </p:cNvPr>
          <p:cNvSpPr>
            <a:spLocks noGrp="1"/>
          </p:cNvSpPr>
          <p:nvPr>
            <p:ph type="body" sz="quarter" idx="20"/>
          </p:nvPr>
        </p:nvSpPr>
        <p:spPr>
          <a:xfrm>
            <a:off x="503238" y="1057275"/>
            <a:ext cx="6226335" cy="1294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A12AD219-C556-4671-A769-4E780A901B99}"/>
              </a:ext>
            </a:extLst>
          </p:cNvPr>
          <p:cNvSpPr>
            <a:spLocks noGrp="1"/>
          </p:cNvSpPr>
          <p:nvPr>
            <p:ph type="ftr" sz="quarter" idx="2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49336B99-16ED-4091-B563-D67944B0B85B}"/>
              </a:ext>
            </a:extLst>
          </p:cNvPr>
          <p:cNvSpPr>
            <a:spLocks noGrp="1"/>
          </p:cNvSpPr>
          <p:nvPr>
            <p:ph type="sldNum" sz="quarter" idx="22"/>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1008935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 Content w/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62562556-4B62-4194-8DAD-F74533237AAF}"/>
              </a:ext>
            </a:extLst>
          </p:cNvPr>
          <p:cNvSpPr>
            <a:spLocks noGrp="1"/>
          </p:cNvSpPr>
          <p:nvPr>
            <p:ph type="chart" sz="quarter" idx="19"/>
          </p:nvPr>
        </p:nvSpPr>
        <p:spPr>
          <a:xfrm>
            <a:off x="503238" y="1807840"/>
            <a:ext cx="3960812" cy="2491109"/>
          </a:xfrm>
        </p:spPr>
        <p:txBody>
          <a:bodyPr/>
          <a:lstStyle/>
          <a:p>
            <a:r>
              <a:rPr lang="en-US"/>
              <a:t>Click icon to add chart</a:t>
            </a:r>
            <a:endParaRPr lang="en-CA"/>
          </a:p>
        </p:txBody>
      </p:sp>
      <p:sp>
        <p:nvSpPr>
          <p:cNvPr id="12" name="Text Placeholder 7">
            <a:extLst>
              <a:ext uri="{FF2B5EF4-FFF2-40B4-BE49-F238E27FC236}">
                <a16:creationId xmlns:a16="http://schemas.microsoft.com/office/drawing/2014/main" id="{BA7908DC-0C41-48C4-A7E5-60A8A2A8E6F2}"/>
              </a:ext>
            </a:extLst>
          </p:cNvPr>
          <p:cNvSpPr>
            <a:spLocks noGrp="1"/>
          </p:cNvSpPr>
          <p:nvPr>
            <p:ph type="body" sz="quarter" idx="25" hasCustomPrompt="1"/>
          </p:nvPr>
        </p:nvSpPr>
        <p:spPr>
          <a:xfrm>
            <a:off x="503238" y="4431323"/>
            <a:ext cx="3960812" cy="40325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13" name="Chart Placeholder 3">
            <a:extLst>
              <a:ext uri="{FF2B5EF4-FFF2-40B4-BE49-F238E27FC236}">
                <a16:creationId xmlns:a16="http://schemas.microsoft.com/office/drawing/2014/main" id="{C7042054-7692-44E5-AEC6-7ADE82BBC0CC}"/>
              </a:ext>
            </a:extLst>
          </p:cNvPr>
          <p:cNvSpPr>
            <a:spLocks noGrp="1"/>
          </p:cNvSpPr>
          <p:nvPr>
            <p:ph type="chart" sz="quarter" idx="26"/>
          </p:nvPr>
        </p:nvSpPr>
        <p:spPr>
          <a:xfrm>
            <a:off x="4679951" y="1807840"/>
            <a:ext cx="3960812" cy="2491110"/>
          </a:xfrm>
        </p:spPr>
        <p:txBody>
          <a:bodyPr/>
          <a:lstStyle/>
          <a:p>
            <a:r>
              <a:rPr lang="en-US"/>
              <a:t>Click icon to add chart</a:t>
            </a:r>
            <a:endParaRPr lang="en-CA"/>
          </a:p>
        </p:txBody>
      </p:sp>
      <p:sp>
        <p:nvSpPr>
          <p:cNvPr id="14" name="Text Placeholder 7">
            <a:extLst>
              <a:ext uri="{FF2B5EF4-FFF2-40B4-BE49-F238E27FC236}">
                <a16:creationId xmlns:a16="http://schemas.microsoft.com/office/drawing/2014/main" id="{E2324790-92C7-4163-9AA4-FC57051ACB91}"/>
              </a:ext>
            </a:extLst>
          </p:cNvPr>
          <p:cNvSpPr>
            <a:spLocks noGrp="1"/>
          </p:cNvSpPr>
          <p:nvPr>
            <p:ph type="body" sz="quarter" idx="27" hasCustomPrompt="1"/>
          </p:nvPr>
        </p:nvSpPr>
        <p:spPr>
          <a:xfrm>
            <a:off x="4679951" y="4431323"/>
            <a:ext cx="3960812" cy="40325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15" name="Text Placeholder 2">
            <a:extLst>
              <a:ext uri="{FF2B5EF4-FFF2-40B4-BE49-F238E27FC236}">
                <a16:creationId xmlns:a16="http://schemas.microsoft.com/office/drawing/2014/main" id="{571CF842-323C-4C03-A1BD-0EE086204ED3}"/>
              </a:ext>
            </a:extLst>
          </p:cNvPr>
          <p:cNvSpPr>
            <a:spLocks noGrp="1"/>
          </p:cNvSpPr>
          <p:nvPr>
            <p:ph type="body" idx="18" hasCustomPrompt="1"/>
          </p:nvPr>
        </p:nvSpPr>
        <p:spPr>
          <a:xfrm>
            <a:off x="4679950" y="1416050"/>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2">
            <a:extLst>
              <a:ext uri="{FF2B5EF4-FFF2-40B4-BE49-F238E27FC236}">
                <a16:creationId xmlns:a16="http://schemas.microsoft.com/office/drawing/2014/main" id="{65D15D19-159E-4BA4-8D7A-FBFA8820D1D4}"/>
              </a:ext>
            </a:extLst>
          </p:cNvPr>
          <p:cNvSpPr>
            <a:spLocks noGrp="1"/>
          </p:cNvSpPr>
          <p:nvPr>
            <p:ph type="body" idx="28" hasCustomPrompt="1"/>
          </p:nvPr>
        </p:nvSpPr>
        <p:spPr>
          <a:xfrm>
            <a:off x="503237" y="1416050"/>
            <a:ext cx="3960813"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3" name="Footer Placeholder 2">
            <a:extLst>
              <a:ext uri="{FF2B5EF4-FFF2-40B4-BE49-F238E27FC236}">
                <a16:creationId xmlns:a16="http://schemas.microsoft.com/office/drawing/2014/main" id="{6F5371A8-4CAF-4195-8C4A-34DCC0519F19}"/>
              </a:ext>
            </a:extLst>
          </p:cNvPr>
          <p:cNvSpPr>
            <a:spLocks noGrp="1"/>
          </p:cNvSpPr>
          <p:nvPr>
            <p:ph type="ftr" sz="quarter" idx="29"/>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C146112F-D134-47A3-AD69-70D2C485F628}"/>
              </a:ext>
            </a:extLst>
          </p:cNvPr>
          <p:cNvSpPr>
            <a:spLocks noGrp="1"/>
          </p:cNvSpPr>
          <p:nvPr>
            <p:ph type="sldNum" sz="quarter" idx="30"/>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9452250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2 Content w/ Lef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Picture Placeholder 3">
            <a:extLst>
              <a:ext uri="{FF2B5EF4-FFF2-40B4-BE49-F238E27FC236}">
                <a16:creationId xmlns:a16="http://schemas.microsoft.com/office/drawing/2014/main" id="{7EA12344-D827-4938-ACAC-3D9DCDFB7D33}"/>
              </a:ext>
            </a:extLst>
          </p:cNvPr>
          <p:cNvSpPr>
            <a:spLocks noGrp="1"/>
          </p:cNvSpPr>
          <p:nvPr>
            <p:ph type="pic" sz="quarter" idx="19"/>
          </p:nvPr>
        </p:nvSpPr>
        <p:spPr>
          <a:xfrm>
            <a:off x="1586" y="1419864"/>
            <a:ext cx="4143694" cy="2877816"/>
          </a:xfrm>
        </p:spPr>
        <p:txBody>
          <a:bodyPr/>
          <a:lstStyle/>
          <a:p>
            <a:r>
              <a:rPr lang="en-US"/>
              <a:t>Click icon to add picture</a:t>
            </a:r>
            <a:endParaRPr lang="en-CA"/>
          </a:p>
        </p:txBody>
      </p:sp>
      <p:sp>
        <p:nvSpPr>
          <p:cNvPr id="18" name="Picture Placeholder 3">
            <a:extLst>
              <a:ext uri="{FF2B5EF4-FFF2-40B4-BE49-F238E27FC236}">
                <a16:creationId xmlns:a16="http://schemas.microsoft.com/office/drawing/2014/main" id="{C010A4D5-8B8A-41B3-9235-07BACA3265DB}"/>
              </a:ext>
            </a:extLst>
          </p:cNvPr>
          <p:cNvSpPr>
            <a:spLocks noGrp="1"/>
          </p:cNvSpPr>
          <p:nvPr>
            <p:ph type="pic" sz="quarter" idx="23"/>
          </p:nvPr>
        </p:nvSpPr>
        <p:spPr>
          <a:xfrm>
            <a:off x="4464049" y="1417638"/>
            <a:ext cx="4176713" cy="2877816"/>
          </a:xfrm>
        </p:spPr>
        <p:txBody>
          <a:bodyPr/>
          <a:lstStyle/>
          <a:p>
            <a:r>
              <a:rPr lang="en-US"/>
              <a:t>Click icon to add picture</a:t>
            </a:r>
            <a:endParaRPr lang="en-CA"/>
          </a:p>
        </p:txBody>
      </p:sp>
      <p:sp>
        <p:nvSpPr>
          <p:cNvPr id="21" name="Text Placeholder 7">
            <a:extLst>
              <a:ext uri="{FF2B5EF4-FFF2-40B4-BE49-F238E27FC236}">
                <a16:creationId xmlns:a16="http://schemas.microsoft.com/office/drawing/2014/main" id="{CC4AF8A7-E24B-4162-8A00-C56A3294E0D9}"/>
              </a:ext>
            </a:extLst>
          </p:cNvPr>
          <p:cNvSpPr>
            <a:spLocks noGrp="1"/>
          </p:cNvSpPr>
          <p:nvPr>
            <p:ph type="body" sz="quarter" idx="24" hasCustomPrompt="1"/>
          </p:nvPr>
        </p:nvSpPr>
        <p:spPr>
          <a:xfrm>
            <a:off x="4464052" y="4403563"/>
            <a:ext cx="3642044" cy="433551"/>
          </a:xfrm>
        </p:spPr>
        <p:txBody>
          <a:bodyPr>
            <a:normAutofit/>
          </a:bodyPr>
          <a:lstStyle>
            <a:lvl1pPr marL="0" indent="0">
              <a:buNone/>
              <a:defRPr sz="9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p:txBody>
      </p:sp>
      <p:sp>
        <p:nvSpPr>
          <p:cNvPr id="22" name="Text Placeholder 7">
            <a:extLst>
              <a:ext uri="{FF2B5EF4-FFF2-40B4-BE49-F238E27FC236}">
                <a16:creationId xmlns:a16="http://schemas.microsoft.com/office/drawing/2014/main" id="{6854C0CD-158C-4BAA-8191-85DACAEC1C6D}"/>
              </a:ext>
            </a:extLst>
          </p:cNvPr>
          <p:cNvSpPr>
            <a:spLocks noGrp="1"/>
          </p:cNvSpPr>
          <p:nvPr>
            <p:ph type="body" sz="quarter" idx="25" hasCustomPrompt="1"/>
          </p:nvPr>
        </p:nvSpPr>
        <p:spPr>
          <a:xfrm>
            <a:off x="503238" y="4403562"/>
            <a:ext cx="3642043" cy="433551"/>
          </a:xfrm>
        </p:spPr>
        <p:txBody>
          <a:bodyPr>
            <a:normAutofit/>
          </a:bodyPr>
          <a:lstStyle>
            <a:lvl1pPr marL="0" indent="0">
              <a:buNone/>
              <a:defRPr sz="9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p:txBody>
      </p:sp>
      <p:sp>
        <p:nvSpPr>
          <p:cNvPr id="3" name="Footer Placeholder 2">
            <a:extLst>
              <a:ext uri="{FF2B5EF4-FFF2-40B4-BE49-F238E27FC236}">
                <a16:creationId xmlns:a16="http://schemas.microsoft.com/office/drawing/2014/main" id="{F0168E91-FB31-4525-9A78-AB5130D80267}"/>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D7AE40B-2E52-4608-AEEF-05845E54E08A}"/>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419856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 Content w/ 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8" y="1922466"/>
            <a:ext cx="396081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7">
            <a:extLst>
              <a:ext uri="{FF2B5EF4-FFF2-40B4-BE49-F238E27FC236}">
                <a16:creationId xmlns:a16="http://schemas.microsoft.com/office/drawing/2014/main" id="{E4836270-AFD6-45AA-91CE-0D8E9BB4013D}"/>
              </a:ext>
            </a:extLst>
          </p:cNvPr>
          <p:cNvSpPr>
            <a:spLocks noGrp="1"/>
          </p:cNvSpPr>
          <p:nvPr>
            <p:ph type="body" sz="quarter" idx="20"/>
          </p:nvPr>
        </p:nvSpPr>
        <p:spPr>
          <a:xfrm>
            <a:off x="503239" y="2314256"/>
            <a:ext cx="396081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5" name="Text Placeholder 7">
            <a:extLst>
              <a:ext uri="{FF2B5EF4-FFF2-40B4-BE49-F238E27FC236}">
                <a16:creationId xmlns:a16="http://schemas.microsoft.com/office/drawing/2014/main" id="{652AFEC4-DB06-4F11-8CC5-5AF4ECAC1486}"/>
              </a:ext>
            </a:extLst>
          </p:cNvPr>
          <p:cNvSpPr>
            <a:spLocks noGrp="1"/>
          </p:cNvSpPr>
          <p:nvPr>
            <p:ph type="body" sz="quarter" idx="21" hasCustomPrompt="1"/>
          </p:nvPr>
        </p:nvSpPr>
        <p:spPr>
          <a:xfrm>
            <a:off x="4679951" y="1918381"/>
            <a:ext cx="3960812" cy="1796779"/>
          </a:xfrm>
        </p:spPr>
        <p:txBody>
          <a:bodyPr/>
          <a:lstStyle>
            <a:lvl1pPr marL="0" indent="0">
              <a:buNone/>
              <a:defRPr i="0">
                <a:solidFill>
                  <a:schemeClr val="accent1"/>
                </a:solidFill>
                <a:latin typeface="+mn-lt"/>
              </a:defRPr>
            </a:lvl1pPr>
          </a:lstStyle>
          <a:p>
            <a:r>
              <a:rPr lang="en-CA"/>
              <a:t>“Please keep characters within 300 characters. 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commodo</a:t>
            </a:r>
            <a:r>
              <a:rPr lang="en-CA"/>
              <a:t> </a:t>
            </a:r>
            <a:r>
              <a:rPr lang="en-CA" err="1"/>
              <a:t>consequat</a:t>
            </a:r>
            <a:r>
              <a:rPr lang="en-CA"/>
              <a:t>. Duis </a:t>
            </a:r>
            <a:r>
              <a:rPr lang="en-CA" err="1"/>
              <a:t>aute</a:t>
            </a:r>
            <a:r>
              <a:rPr lang="en-CA"/>
              <a:t> </a:t>
            </a:r>
            <a:r>
              <a:rPr lang="en-CA" err="1"/>
              <a:t>irure</a:t>
            </a:r>
            <a:r>
              <a:rPr lang="en-CA"/>
              <a:t> dolor in </a:t>
            </a:r>
            <a:r>
              <a:rPr lang="en-CA" err="1"/>
              <a:t>reprehende</a:t>
            </a:r>
            <a:r>
              <a:rPr lang="en-CA"/>
              <a:t>. Ut </a:t>
            </a:r>
            <a:r>
              <a:rPr lang="en-CA" err="1"/>
              <a:t>enim</a:t>
            </a:r>
            <a:r>
              <a:rPr lang="en-CA"/>
              <a:t> ad minim </a:t>
            </a:r>
            <a:r>
              <a:rPr lang="en-CA" err="1"/>
              <a:t>veniam</a:t>
            </a:r>
            <a:r>
              <a:rPr lang="en-CA"/>
              <a:t>, </a:t>
            </a:r>
            <a:r>
              <a:rPr lang="en-CA" err="1"/>
              <a:t>quis</a:t>
            </a:r>
            <a:r>
              <a:rPr lang="en-CA"/>
              <a:t> </a:t>
            </a:r>
            <a:r>
              <a:rPr lang="en-CA" err="1"/>
              <a:t>nostrud</a:t>
            </a:r>
            <a:r>
              <a:rPr lang="en-CA"/>
              <a:t> exercitation </a:t>
            </a:r>
            <a:r>
              <a:rPr lang="en-CA" err="1"/>
              <a:t>ullamco</a:t>
            </a:r>
            <a:r>
              <a:rPr lang="en-CA"/>
              <a:t> </a:t>
            </a:r>
            <a:r>
              <a:rPr lang="en-CA" err="1"/>
              <a:t>laboris</a:t>
            </a:r>
            <a:r>
              <a:rPr lang="en-CA"/>
              <a:t> nisi </a:t>
            </a:r>
            <a:r>
              <a:rPr lang="en-CA" err="1"/>
              <a:t>ut</a:t>
            </a:r>
            <a:r>
              <a:rPr lang="en-CA"/>
              <a:t> </a:t>
            </a:r>
            <a:r>
              <a:rPr lang="en-CA" err="1"/>
              <a:t>aliquip</a:t>
            </a:r>
            <a:r>
              <a:rPr lang="en-CA"/>
              <a:t> ex </a:t>
            </a:r>
            <a:r>
              <a:rPr lang="en-CA" err="1"/>
              <a:t>ea</a:t>
            </a:r>
            <a:r>
              <a:rPr lang="en-CA"/>
              <a:t> </a:t>
            </a:r>
            <a:r>
              <a:rPr lang="en-CA" err="1"/>
              <a:t>commodo</a:t>
            </a:r>
            <a:r>
              <a:rPr lang="en-CA"/>
              <a:t> </a:t>
            </a:r>
            <a:r>
              <a:rPr lang="en-CA" err="1"/>
              <a:t>consequat</a:t>
            </a:r>
            <a:r>
              <a:rPr lang="en-CA"/>
              <a:t>. Duis </a:t>
            </a:r>
            <a:r>
              <a:rPr lang="en-CA" err="1"/>
              <a:t>autn</a:t>
            </a:r>
            <a:r>
              <a:rPr lang="en-CA"/>
              <a:t>”</a:t>
            </a:r>
          </a:p>
        </p:txBody>
      </p:sp>
      <p:sp>
        <p:nvSpPr>
          <p:cNvPr id="16" name="Text Placeholder 2">
            <a:extLst>
              <a:ext uri="{FF2B5EF4-FFF2-40B4-BE49-F238E27FC236}">
                <a16:creationId xmlns:a16="http://schemas.microsoft.com/office/drawing/2014/main" id="{244B0DA2-39F3-4226-BC9E-EDEE53ED7949}"/>
              </a:ext>
            </a:extLst>
          </p:cNvPr>
          <p:cNvSpPr>
            <a:spLocks noGrp="1"/>
          </p:cNvSpPr>
          <p:nvPr>
            <p:ph type="body" idx="22" hasCustomPrompt="1"/>
          </p:nvPr>
        </p:nvSpPr>
        <p:spPr>
          <a:xfrm>
            <a:off x="4679950" y="3715160"/>
            <a:ext cx="3960811" cy="369160"/>
          </a:xfrm>
        </p:spPr>
        <p:txBody>
          <a:bodyPr anchor="t">
            <a:normAutofit/>
          </a:bodyPr>
          <a:lstStyle>
            <a:lvl1pPr marL="0" indent="0" algn="l">
              <a:buNone/>
              <a:defRPr sz="1050" b="1">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-John Doe, Director of Department</a:t>
            </a:r>
          </a:p>
        </p:txBody>
      </p:sp>
      <p:sp>
        <p:nvSpPr>
          <p:cNvPr id="3" name="Footer Placeholder 2">
            <a:extLst>
              <a:ext uri="{FF2B5EF4-FFF2-40B4-BE49-F238E27FC236}">
                <a16:creationId xmlns:a16="http://schemas.microsoft.com/office/drawing/2014/main" id="{F4FD21BB-3D71-47E0-8CE8-C9812CF8C98D}"/>
              </a:ext>
            </a:extLst>
          </p:cNvPr>
          <p:cNvSpPr>
            <a:spLocks noGrp="1"/>
          </p:cNvSpPr>
          <p:nvPr>
            <p:ph type="ftr" sz="quarter" idx="23"/>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2C6C81C4-96BE-4AC6-998D-C4AA9BD8EC7F}"/>
              </a:ext>
            </a:extLst>
          </p:cNvPr>
          <p:cNvSpPr>
            <a:spLocks noGrp="1"/>
          </p:cNvSpPr>
          <p:nvPr>
            <p:ph type="sldNum" sz="quarter" idx="24"/>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48902484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7" y="1922940"/>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Text Placeholder 2">
            <a:extLst>
              <a:ext uri="{FF2B5EF4-FFF2-40B4-BE49-F238E27FC236}">
                <a16:creationId xmlns:a16="http://schemas.microsoft.com/office/drawing/2014/main" id="{EC9E6BB1-0C37-4F95-9A92-A7371F44A8C5}"/>
              </a:ext>
            </a:extLst>
          </p:cNvPr>
          <p:cNvSpPr>
            <a:spLocks noGrp="1"/>
          </p:cNvSpPr>
          <p:nvPr>
            <p:ph type="body" idx="18" hasCustomPrompt="1"/>
          </p:nvPr>
        </p:nvSpPr>
        <p:spPr>
          <a:xfrm>
            <a:off x="3295103" y="1922940"/>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4" name="Text Placeholder 2">
            <a:extLst>
              <a:ext uri="{FF2B5EF4-FFF2-40B4-BE49-F238E27FC236}">
                <a16:creationId xmlns:a16="http://schemas.microsoft.com/office/drawing/2014/main" id="{0B21F80B-DF4A-465C-830B-63BD410095BB}"/>
              </a:ext>
            </a:extLst>
          </p:cNvPr>
          <p:cNvSpPr>
            <a:spLocks noGrp="1"/>
          </p:cNvSpPr>
          <p:nvPr>
            <p:ph type="body" idx="20" hasCustomPrompt="1"/>
          </p:nvPr>
        </p:nvSpPr>
        <p:spPr>
          <a:xfrm>
            <a:off x="6107289" y="1922939"/>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7" name="Text Placeholder 7">
            <a:extLst>
              <a:ext uri="{FF2B5EF4-FFF2-40B4-BE49-F238E27FC236}">
                <a16:creationId xmlns:a16="http://schemas.microsoft.com/office/drawing/2014/main" id="{A495EF66-0B42-4A3F-9AE3-97DBBB2B5434}"/>
              </a:ext>
            </a:extLst>
          </p:cNvPr>
          <p:cNvSpPr>
            <a:spLocks noGrp="1"/>
          </p:cNvSpPr>
          <p:nvPr>
            <p:ph type="body" sz="quarter" idx="21"/>
          </p:nvPr>
        </p:nvSpPr>
        <p:spPr>
          <a:xfrm>
            <a:off x="503236" y="2314728"/>
            <a:ext cx="253347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8" name="Text Placeholder 7">
            <a:extLst>
              <a:ext uri="{FF2B5EF4-FFF2-40B4-BE49-F238E27FC236}">
                <a16:creationId xmlns:a16="http://schemas.microsoft.com/office/drawing/2014/main" id="{05C142F1-6CF1-496D-A21E-C84AF628D6D4}"/>
              </a:ext>
            </a:extLst>
          </p:cNvPr>
          <p:cNvSpPr>
            <a:spLocks noGrp="1"/>
          </p:cNvSpPr>
          <p:nvPr>
            <p:ph type="body" sz="quarter" idx="22"/>
          </p:nvPr>
        </p:nvSpPr>
        <p:spPr>
          <a:xfrm>
            <a:off x="3296917" y="2314728"/>
            <a:ext cx="253347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9" name="Text Placeholder 7">
            <a:extLst>
              <a:ext uri="{FF2B5EF4-FFF2-40B4-BE49-F238E27FC236}">
                <a16:creationId xmlns:a16="http://schemas.microsoft.com/office/drawing/2014/main" id="{600D3357-6642-48C4-82C3-BA7A8BBDC7D1}"/>
              </a:ext>
            </a:extLst>
          </p:cNvPr>
          <p:cNvSpPr>
            <a:spLocks noGrp="1"/>
          </p:cNvSpPr>
          <p:nvPr>
            <p:ph type="body" sz="quarter" idx="23"/>
          </p:nvPr>
        </p:nvSpPr>
        <p:spPr>
          <a:xfrm>
            <a:off x="6107291" y="2314728"/>
            <a:ext cx="2533472" cy="21240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6FFF9EB8-68B8-405F-AAA7-8C8486E60AA4}"/>
              </a:ext>
            </a:extLst>
          </p:cNvPr>
          <p:cNvSpPr>
            <a:spLocks noGrp="1"/>
          </p:cNvSpPr>
          <p:nvPr>
            <p:ph type="ftr" sz="quarter" idx="24"/>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D652453F-833F-4242-95C6-19A73C4DA6A4}"/>
              </a:ext>
            </a:extLst>
          </p:cNvPr>
          <p:cNvSpPr>
            <a:spLocks noGrp="1"/>
          </p:cNvSpPr>
          <p:nvPr>
            <p:ph type="sldNum" sz="quarter" idx="25"/>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0471293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 Content w/ Descri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503237" y="2610173"/>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2" name="Text Placeholder 2">
            <a:extLst>
              <a:ext uri="{FF2B5EF4-FFF2-40B4-BE49-F238E27FC236}">
                <a16:creationId xmlns:a16="http://schemas.microsoft.com/office/drawing/2014/main" id="{EC9E6BB1-0C37-4F95-9A92-A7371F44A8C5}"/>
              </a:ext>
            </a:extLst>
          </p:cNvPr>
          <p:cNvSpPr>
            <a:spLocks noGrp="1"/>
          </p:cNvSpPr>
          <p:nvPr>
            <p:ph type="body" idx="18" hasCustomPrompt="1"/>
          </p:nvPr>
        </p:nvSpPr>
        <p:spPr>
          <a:xfrm>
            <a:off x="3305263" y="2606233"/>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4" name="Text Placeholder 2">
            <a:extLst>
              <a:ext uri="{FF2B5EF4-FFF2-40B4-BE49-F238E27FC236}">
                <a16:creationId xmlns:a16="http://schemas.microsoft.com/office/drawing/2014/main" id="{0B21F80B-DF4A-465C-830B-63BD410095BB}"/>
              </a:ext>
            </a:extLst>
          </p:cNvPr>
          <p:cNvSpPr>
            <a:spLocks noGrp="1"/>
          </p:cNvSpPr>
          <p:nvPr>
            <p:ph type="body" idx="20" hasCustomPrompt="1"/>
          </p:nvPr>
        </p:nvSpPr>
        <p:spPr>
          <a:xfrm>
            <a:off x="6107289" y="2606232"/>
            <a:ext cx="2533474"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7" name="Text Placeholder 7">
            <a:extLst>
              <a:ext uri="{FF2B5EF4-FFF2-40B4-BE49-F238E27FC236}">
                <a16:creationId xmlns:a16="http://schemas.microsoft.com/office/drawing/2014/main" id="{27AB841E-3DDD-4854-A168-CD36BC9B2AE7}"/>
              </a:ext>
            </a:extLst>
          </p:cNvPr>
          <p:cNvSpPr>
            <a:spLocks noGrp="1"/>
          </p:cNvSpPr>
          <p:nvPr>
            <p:ph type="body" sz="quarter" idx="21" hasCustomPrompt="1"/>
          </p:nvPr>
        </p:nvSpPr>
        <p:spPr>
          <a:xfrm>
            <a:off x="503238" y="1057275"/>
            <a:ext cx="6226335" cy="1294087"/>
          </a:xfrm>
        </p:spPr>
        <p:txBody>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r>
              <a:rPr lang="en-CA"/>
              <a:t> </a:t>
            </a: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CA"/>
          </a:p>
        </p:txBody>
      </p:sp>
      <p:sp>
        <p:nvSpPr>
          <p:cNvPr id="18" name="Text Placeholder 7">
            <a:extLst>
              <a:ext uri="{FF2B5EF4-FFF2-40B4-BE49-F238E27FC236}">
                <a16:creationId xmlns:a16="http://schemas.microsoft.com/office/drawing/2014/main" id="{D873A6B7-452C-44E7-AEDB-0CADA7C74EEF}"/>
              </a:ext>
            </a:extLst>
          </p:cNvPr>
          <p:cNvSpPr>
            <a:spLocks noGrp="1"/>
          </p:cNvSpPr>
          <p:nvPr>
            <p:ph type="body" sz="quarter" idx="22"/>
          </p:nvPr>
        </p:nvSpPr>
        <p:spPr>
          <a:xfrm>
            <a:off x="503239" y="2998022"/>
            <a:ext cx="2533472" cy="1836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9" name="Text Placeholder 7">
            <a:extLst>
              <a:ext uri="{FF2B5EF4-FFF2-40B4-BE49-F238E27FC236}">
                <a16:creationId xmlns:a16="http://schemas.microsoft.com/office/drawing/2014/main" id="{3DD2826A-90A9-4AE8-A34A-3F27C06F3A93}"/>
              </a:ext>
            </a:extLst>
          </p:cNvPr>
          <p:cNvSpPr>
            <a:spLocks noGrp="1"/>
          </p:cNvSpPr>
          <p:nvPr>
            <p:ph type="body" sz="quarter" idx="23"/>
          </p:nvPr>
        </p:nvSpPr>
        <p:spPr>
          <a:xfrm>
            <a:off x="3302000" y="2998022"/>
            <a:ext cx="2533472" cy="1836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0" name="Text Placeholder 7">
            <a:extLst>
              <a:ext uri="{FF2B5EF4-FFF2-40B4-BE49-F238E27FC236}">
                <a16:creationId xmlns:a16="http://schemas.microsoft.com/office/drawing/2014/main" id="{EADC2665-9F8E-4410-8593-3813669D90F3}"/>
              </a:ext>
            </a:extLst>
          </p:cNvPr>
          <p:cNvSpPr>
            <a:spLocks noGrp="1"/>
          </p:cNvSpPr>
          <p:nvPr>
            <p:ph type="body" sz="quarter" idx="24"/>
          </p:nvPr>
        </p:nvSpPr>
        <p:spPr>
          <a:xfrm>
            <a:off x="6107294" y="2998022"/>
            <a:ext cx="2533472" cy="1836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 name="Footer Placeholder 2">
            <a:extLst>
              <a:ext uri="{FF2B5EF4-FFF2-40B4-BE49-F238E27FC236}">
                <a16:creationId xmlns:a16="http://schemas.microsoft.com/office/drawing/2014/main" id="{130DD46E-7B2E-46D6-8928-98B0F761CC54}"/>
              </a:ext>
            </a:extLst>
          </p:cNvPr>
          <p:cNvSpPr>
            <a:spLocks noGrp="1"/>
          </p:cNvSpPr>
          <p:nvPr>
            <p:ph type="ftr" sz="quarter" idx="25"/>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635C2EC6-C985-48A9-8898-A584E9525CD5}"/>
              </a:ext>
            </a:extLst>
          </p:cNvPr>
          <p:cNvSpPr>
            <a:spLocks noGrp="1"/>
          </p:cNvSpPr>
          <p:nvPr>
            <p:ph type="sldNum" sz="quarter" idx="26"/>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0317474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 Content w/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hart Placeholder 3">
            <a:extLst>
              <a:ext uri="{FF2B5EF4-FFF2-40B4-BE49-F238E27FC236}">
                <a16:creationId xmlns:a16="http://schemas.microsoft.com/office/drawing/2014/main" id="{62562556-4B62-4194-8DAD-F74533237AAF}"/>
              </a:ext>
            </a:extLst>
          </p:cNvPr>
          <p:cNvSpPr>
            <a:spLocks noGrp="1"/>
          </p:cNvSpPr>
          <p:nvPr>
            <p:ph type="chart" sz="quarter" idx="19"/>
          </p:nvPr>
        </p:nvSpPr>
        <p:spPr>
          <a:xfrm>
            <a:off x="503240" y="1807840"/>
            <a:ext cx="2533472" cy="2389022"/>
          </a:xfrm>
        </p:spPr>
        <p:txBody>
          <a:bodyPr/>
          <a:lstStyle/>
          <a:p>
            <a:r>
              <a:rPr lang="en-US"/>
              <a:t>Click icon to add chart</a:t>
            </a:r>
            <a:endParaRPr lang="en-CA"/>
          </a:p>
        </p:txBody>
      </p:sp>
      <p:sp>
        <p:nvSpPr>
          <p:cNvPr id="12" name="Text Placeholder 7">
            <a:extLst>
              <a:ext uri="{FF2B5EF4-FFF2-40B4-BE49-F238E27FC236}">
                <a16:creationId xmlns:a16="http://schemas.microsoft.com/office/drawing/2014/main" id="{BA7908DC-0C41-48C4-A7E5-60A8A2A8E6F2}"/>
              </a:ext>
            </a:extLst>
          </p:cNvPr>
          <p:cNvSpPr>
            <a:spLocks noGrp="1"/>
          </p:cNvSpPr>
          <p:nvPr>
            <p:ph type="body" sz="quarter" idx="25" hasCustomPrompt="1"/>
          </p:nvPr>
        </p:nvSpPr>
        <p:spPr>
          <a:xfrm>
            <a:off x="503239" y="4348093"/>
            <a:ext cx="2533471" cy="48902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16" name="Text Placeholder 2">
            <a:extLst>
              <a:ext uri="{FF2B5EF4-FFF2-40B4-BE49-F238E27FC236}">
                <a16:creationId xmlns:a16="http://schemas.microsoft.com/office/drawing/2014/main" id="{65D15D19-159E-4BA4-8D7A-FBFA8820D1D4}"/>
              </a:ext>
            </a:extLst>
          </p:cNvPr>
          <p:cNvSpPr>
            <a:spLocks noGrp="1"/>
          </p:cNvSpPr>
          <p:nvPr>
            <p:ph type="body" idx="28" hasCustomPrompt="1"/>
          </p:nvPr>
        </p:nvSpPr>
        <p:spPr>
          <a:xfrm>
            <a:off x="503235" y="1416050"/>
            <a:ext cx="2533472"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Chart Placeholder 3">
            <a:extLst>
              <a:ext uri="{FF2B5EF4-FFF2-40B4-BE49-F238E27FC236}">
                <a16:creationId xmlns:a16="http://schemas.microsoft.com/office/drawing/2014/main" id="{74388F27-12A5-4BE9-8690-FCF53279CEA4}"/>
              </a:ext>
            </a:extLst>
          </p:cNvPr>
          <p:cNvSpPr>
            <a:spLocks noGrp="1"/>
          </p:cNvSpPr>
          <p:nvPr>
            <p:ph type="chart" sz="quarter" idx="29"/>
          </p:nvPr>
        </p:nvSpPr>
        <p:spPr>
          <a:xfrm>
            <a:off x="6107293" y="1807840"/>
            <a:ext cx="2533472" cy="2389022"/>
          </a:xfrm>
        </p:spPr>
        <p:txBody>
          <a:bodyPr/>
          <a:lstStyle/>
          <a:p>
            <a:r>
              <a:rPr lang="en-US"/>
              <a:t>Click icon to add chart</a:t>
            </a:r>
            <a:endParaRPr lang="en-CA"/>
          </a:p>
        </p:txBody>
      </p:sp>
      <p:sp>
        <p:nvSpPr>
          <p:cNvPr id="19" name="Text Placeholder 7">
            <a:extLst>
              <a:ext uri="{FF2B5EF4-FFF2-40B4-BE49-F238E27FC236}">
                <a16:creationId xmlns:a16="http://schemas.microsoft.com/office/drawing/2014/main" id="{1A43495A-F737-49DB-B6A9-1F7A68A37A70}"/>
              </a:ext>
            </a:extLst>
          </p:cNvPr>
          <p:cNvSpPr>
            <a:spLocks noGrp="1"/>
          </p:cNvSpPr>
          <p:nvPr>
            <p:ph type="body" sz="quarter" idx="30" hasCustomPrompt="1"/>
          </p:nvPr>
        </p:nvSpPr>
        <p:spPr>
          <a:xfrm>
            <a:off x="6107292" y="4348093"/>
            <a:ext cx="2533471" cy="48902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20" name="Text Placeholder 2">
            <a:extLst>
              <a:ext uri="{FF2B5EF4-FFF2-40B4-BE49-F238E27FC236}">
                <a16:creationId xmlns:a16="http://schemas.microsoft.com/office/drawing/2014/main" id="{9C44C4A2-4FCA-467A-9AC8-77EBF4288B91}"/>
              </a:ext>
            </a:extLst>
          </p:cNvPr>
          <p:cNvSpPr>
            <a:spLocks noGrp="1"/>
          </p:cNvSpPr>
          <p:nvPr>
            <p:ph type="body" idx="31" hasCustomPrompt="1"/>
          </p:nvPr>
        </p:nvSpPr>
        <p:spPr>
          <a:xfrm>
            <a:off x="6107288" y="1416050"/>
            <a:ext cx="2533472"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1" name="Chart Placeholder 3">
            <a:extLst>
              <a:ext uri="{FF2B5EF4-FFF2-40B4-BE49-F238E27FC236}">
                <a16:creationId xmlns:a16="http://schemas.microsoft.com/office/drawing/2014/main" id="{7342C2F0-F2A5-4D64-82D2-63B41B3F60A8}"/>
              </a:ext>
            </a:extLst>
          </p:cNvPr>
          <p:cNvSpPr>
            <a:spLocks noGrp="1"/>
          </p:cNvSpPr>
          <p:nvPr>
            <p:ph type="chart" sz="quarter" idx="32"/>
          </p:nvPr>
        </p:nvSpPr>
        <p:spPr>
          <a:xfrm>
            <a:off x="3305264" y="1815779"/>
            <a:ext cx="2533472" cy="2389022"/>
          </a:xfrm>
        </p:spPr>
        <p:txBody>
          <a:bodyPr/>
          <a:lstStyle/>
          <a:p>
            <a:r>
              <a:rPr lang="en-US"/>
              <a:t>Click icon to add chart</a:t>
            </a:r>
            <a:endParaRPr lang="en-CA"/>
          </a:p>
        </p:txBody>
      </p:sp>
      <p:sp>
        <p:nvSpPr>
          <p:cNvPr id="22" name="Text Placeholder 7">
            <a:extLst>
              <a:ext uri="{FF2B5EF4-FFF2-40B4-BE49-F238E27FC236}">
                <a16:creationId xmlns:a16="http://schemas.microsoft.com/office/drawing/2014/main" id="{28391A19-D9C8-4B6C-B992-6605C2DDD4F3}"/>
              </a:ext>
            </a:extLst>
          </p:cNvPr>
          <p:cNvSpPr>
            <a:spLocks noGrp="1"/>
          </p:cNvSpPr>
          <p:nvPr>
            <p:ph type="body" sz="quarter" idx="33" hasCustomPrompt="1"/>
          </p:nvPr>
        </p:nvSpPr>
        <p:spPr>
          <a:xfrm>
            <a:off x="3305263" y="4350589"/>
            <a:ext cx="2533471" cy="489020"/>
          </a:xfrm>
        </p:spPr>
        <p:txBody>
          <a:bodyPr>
            <a:normAutofit/>
          </a:bodyPr>
          <a:lstStyle>
            <a:lvl1pPr marL="0" indent="0">
              <a:buNone/>
              <a:defRPr sz="800"/>
            </a:lvl1pPr>
          </a:lstStyle>
          <a:p>
            <a:pPr lvl="0"/>
            <a:r>
              <a:rPr lang="en-US"/>
              <a:t>Caption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p:txBody>
      </p:sp>
      <p:sp>
        <p:nvSpPr>
          <p:cNvPr id="23" name="Text Placeholder 2">
            <a:extLst>
              <a:ext uri="{FF2B5EF4-FFF2-40B4-BE49-F238E27FC236}">
                <a16:creationId xmlns:a16="http://schemas.microsoft.com/office/drawing/2014/main" id="{AAD75867-6B49-4EDB-91B1-8807FAA5C95F}"/>
              </a:ext>
            </a:extLst>
          </p:cNvPr>
          <p:cNvSpPr>
            <a:spLocks noGrp="1"/>
          </p:cNvSpPr>
          <p:nvPr>
            <p:ph type="body" idx="34" hasCustomPrompt="1"/>
          </p:nvPr>
        </p:nvSpPr>
        <p:spPr>
          <a:xfrm>
            <a:off x="3305259" y="1423989"/>
            <a:ext cx="2533472" cy="39179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3" name="Footer Placeholder 2">
            <a:extLst>
              <a:ext uri="{FF2B5EF4-FFF2-40B4-BE49-F238E27FC236}">
                <a16:creationId xmlns:a16="http://schemas.microsoft.com/office/drawing/2014/main" id="{8AC2A1FB-4B14-4F87-8422-D8AD19B101FD}"/>
              </a:ext>
            </a:extLst>
          </p:cNvPr>
          <p:cNvSpPr>
            <a:spLocks noGrp="1"/>
          </p:cNvSpPr>
          <p:nvPr>
            <p:ph type="ftr" sz="quarter" idx="35"/>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00DC7A8C-8A11-4096-A2E5-D69C0DF77D82}"/>
              </a:ext>
            </a:extLst>
          </p:cNvPr>
          <p:cNvSpPr>
            <a:spLocks noGrp="1"/>
          </p:cNvSpPr>
          <p:nvPr>
            <p:ph type="sldNum" sz="quarter" idx="36"/>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339549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503236" y="14176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9" name="Text Placeholder 2">
            <a:extLst>
              <a:ext uri="{FF2B5EF4-FFF2-40B4-BE49-F238E27FC236}">
                <a16:creationId xmlns:a16="http://schemas.microsoft.com/office/drawing/2014/main" id="{9BAA86F2-1524-4CAD-A684-F281347C7F91}"/>
              </a:ext>
            </a:extLst>
          </p:cNvPr>
          <p:cNvSpPr>
            <a:spLocks noGrp="1"/>
          </p:cNvSpPr>
          <p:nvPr>
            <p:ph type="body" idx="14" hasCustomPrompt="1"/>
          </p:nvPr>
        </p:nvSpPr>
        <p:spPr>
          <a:xfrm>
            <a:off x="4679949" y="1417638"/>
            <a:ext cx="3960813"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1" name="Text Placeholder 2">
            <a:extLst>
              <a:ext uri="{FF2B5EF4-FFF2-40B4-BE49-F238E27FC236}">
                <a16:creationId xmlns:a16="http://schemas.microsoft.com/office/drawing/2014/main" id="{7CAEB2D3-AFA8-48BD-B474-2891D6C1CF96}"/>
              </a:ext>
            </a:extLst>
          </p:cNvPr>
          <p:cNvSpPr>
            <a:spLocks noGrp="1"/>
          </p:cNvSpPr>
          <p:nvPr>
            <p:ph type="body" idx="16" hasCustomPrompt="1"/>
          </p:nvPr>
        </p:nvSpPr>
        <p:spPr>
          <a:xfrm>
            <a:off x="503239" y="3325813"/>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3" name="Text Placeholder 2">
            <a:extLst>
              <a:ext uri="{FF2B5EF4-FFF2-40B4-BE49-F238E27FC236}">
                <a16:creationId xmlns:a16="http://schemas.microsoft.com/office/drawing/2014/main" id="{42B3EAB1-8D6C-45FF-A6F4-51FC1CE31A2D}"/>
              </a:ext>
            </a:extLst>
          </p:cNvPr>
          <p:cNvSpPr>
            <a:spLocks noGrp="1"/>
          </p:cNvSpPr>
          <p:nvPr>
            <p:ph type="body" idx="18" hasCustomPrompt="1"/>
          </p:nvPr>
        </p:nvSpPr>
        <p:spPr>
          <a:xfrm>
            <a:off x="4679952" y="3325813"/>
            <a:ext cx="3960814"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1" name="Text Placeholder 7">
            <a:extLst>
              <a:ext uri="{FF2B5EF4-FFF2-40B4-BE49-F238E27FC236}">
                <a16:creationId xmlns:a16="http://schemas.microsoft.com/office/drawing/2014/main" id="{02257684-E363-4AC7-A414-9C5A1CB067F0}"/>
              </a:ext>
            </a:extLst>
          </p:cNvPr>
          <p:cNvSpPr>
            <a:spLocks noGrp="1"/>
          </p:cNvSpPr>
          <p:nvPr>
            <p:ph type="body" sz="quarter" idx="22" hasCustomPrompt="1"/>
          </p:nvPr>
        </p:nvSpPr>
        <p:spPr>
          <a:xfrm>
            <a:off x="503238" y="1701478"/>
            <a:ext cx="3960812" cy="1225560"/>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2" name="Text Placeholder 7">
            <a:extLst>
              <a:ext uri="{FF2B5EF4-FFF2-40B4-BE49-F238E27FC236}">
                <a16:creationId xmlns:a16="http://schemas.microsoft.com/office/drawing/2014/main" id="{FF833B17-27FF-4B8E-89C0-84B439D61144}"/>
              </a:ext>
            </a:extLst>
          </p:cNvPr>
          <p:cNvSpPr>
            <a:spLocks noGrp="1"/>
          </p:cNvSpPr>
          <p:nvPr>
            <p:ph type="body" sz="quarter" idx="23" hasCustomPrompt="1"/>
          </p:nvPr>
        </p:nvSpPr>
        <p:spPr>
          <a:xfrm>
            <a:off x="4679949" y="1701478"/>
            <a:ext cx="3960812" cy="1225560"/>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3" name="Text Placeholder 7">
            <a:extLst>
              <a:ext uri="{FF2B5EF4-FFF2-40B4-BE49-F238E27FC236}">
                <a16:creationId xmlns:a16="http://schemas.microsoft.com/office/drawing/2014/main" id="{4A066C8B-6AEC-43D9-9740-9CC4C8B9D315}"/>
              </a:ext>
            </a:extLst>
          </p:cNvPr>
          <p:cNvSpPr>
            <a:spLocks noGrp="1"/>
          </p:cNvSpPr>
          <p:nvPr>
            <p:ph type="body" sz="quarter" idx="24" hasCustomPrompt="1"/>
          </p:nvPr>
        </p:nvSpPr>
        <p:spPr>
          <a:xfrm>
            <a:off x="503240" y="3611553"/>
            <a:ext cx="3960812" cy="12255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CA"/>
          </a:p>
        </p:txBody>
      </p:sp>
      <p:sp>
        <p:nvSpPr>
          <p:cNvPr id="24" name="Text Placeholder 7">
            <a:extLst>
              <a:ext uri="{FF2B5EF4-FFF2-40B4-BE49-F238E27FC236}">
                <a16:creationId xmlns:a16="http://schemas.microsoft.com/office/drawing/2014/main" id="{EC2F0243-FB5F-43A2-B2E8-54AE94B49041}"/>
              </a:ext>
            </a:extLst>
          </p:cNvPr>
          <p:cNvSpPr>
            <a:spLocks noGrp="1"/>
          </p:cNvSpPr>
          <p:nvPr>
            <p:ph type="body" sz="quarter" idx="25" hasCustomPrompt="1"/>
          </p:nvPr>
        </p:nvSpPr>
        <p:spPr>
          <a:xfrm>
            <a:off x="4679951" y="3611553"/>
            <a:ext cx="3960812" cy="1225560"/>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2EEFD4DE-07A3-40A4-B736-524C908009F5}"/>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A2789EA9-1AFF-4ADB-84C3-4CEE5824D338}"/>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25876434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503236" y="14176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1" name="Text Placeholder 7">
            <a:extLst>
              <a:ext uri="{FF2B5EF4-FFF2-40B4-BE49-F238E27FC236}">
                <a16:creationId xmlns:a16="http://schemas.microsoft.com/office/drawing/2014/main" id="{02257684-E363-4AC7-A414-9C5A1CB067F0}"/>
              </a:ext>
            </a:extLst>
          </p:cNvPr>
          <p:cNvSpPr>
            <a:spLocks noGrp="1"/>
          </p:cNvSpPr>
          <p:nvPr>
            <p:ph type="body" sz="quarter" idx="22" hasCustomPrompt="1"/>
          </p:nvPr>
        </p:nvSpPr>
        <p:spPr>
          <a:xfrm>
            <a:off x="503238" y="17014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2EEFD4DE-07A3-40A4-B736-524C908009F5}"/>
              </a:ext>
            </a:extLst>
          </p:cNvPr>
          <p:cNvSpPr>
            <a:spLocks noGrp="1"/>
          </p:cNvSpPr>
          <p:nvPr>
            <p:ph type="ftr" sz="quarter" idx="26"/>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15" name="Text Placeholder 2">
            <a:extLst>
              <a:ext uri="{FF2B5EF4-FFF2-40B4-BE49-F238E27FC236}">
                <a16:creationId xmlns:a16="http://schemas.microsoft.com/office/drawing/2014/main" id="{923F0324-FEBC-4B86-BB7F-4E86A2A4AB23}"/>
              </a:ext>
            </a:extLst>
          </p:cNvPr>
          <p:cNvSpPr>
            <a:spLocks noGrp="1"/>
          </p:cNvSpPr>
          <p:nvPr>
            <p:ph type="body" idx="27" hasCustomPrompt="1"/>
          </p:nvPr>
        </p:nvSpPr>
        <p:spPr>
          <a:xfrm>
            <a:off x="503233" y="26300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7">
            <a:extLst>
              <a:ext uri="{FF2B5EF4-FFF2-40B4-BE49-F238E27FC236}">
                <a16:creationId xmlns:a16="http://schemas.microsoft.com/office/drawing/2014/main" id="{C39C8DB2-D82B-4AB4-AB2D-8A7E6BA63CD2}"/>
              </a:ext>
            </a:extLst>
          </p:cNvPr>
          <p:cNvSpPr>
            <a:spLocks noGrp="1"/>
          </p:cNvSpPr>
          <p:nvPr>
            <p:ph type="body" sz="quarter" idx="28" hasCustomPrompt="1"/>
          </p:nvPr>
        </p:nvSpPr>
        <p:spPr>
          <a:xfrm>
            <a:off x="503235" y="29138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7" name="Text Placeholder 2">
            <a:extLst>
              <a:ext uri="{FF2B5EF4-FFF2-40B4-BE49-F238E27FC236}">
                <a16:creationId xmlns:a16="http://schemas.microsoft.com/office/drawing/2014/main" id="{8DFBD9DF-4D54-496B-98DF-71898F035FF1}"/>
              </a:ext>
            </a:extLst>
          </p:cNvPr>
          <p:cNvSpPr>
            <a:spLocks noGrp="1"/>
          </p:cNvSpPr>
          <p:nvPr>
            <p:ph type="body" idx="29" hasCustomPrompt="1"/>
          </p:nvPr>
        </p:nvSpPr>
        <p:spPr>
          <a:xfrm>
            <a:off x="503236" y="3831051"/>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7">
            <a:extLst>
              <a:ext uri="{FF2B5EF4-FFF2-40B4-BE49-F238E27FC236}">
                <a16:creationId xmlns:a16="http://schemas.microsoft.com/office/drawing/2014/main" id="{82C3EB49-FF00-4E38-9454-BDDACA9AFBEB}"/>
              </a:ext>
            </a:extLst>
          </p:cNvPr>
          <p:cNvSpPr>
            <a:spLocks noGrp="1"/>
          </p:cNvSpPr>
          <p:nvPr>
            <p:ph type="body" sz="quarter" idx="30" hasCustomPrompt="1"/>
          </p:nvPr>
        </p:nvSpPr>
        <p:spPr>
          <a:xfrm>
            <a:off x="503238" y="4114891"/>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9" name="Text Placeholder 2">
            <a:extLst>
              <a:ext uri="{FF2B5EF4-FFF2-40B4-BE49-F238E27FC236}">
                <a16:creationId xmlns:a16="http://schemas.microsoft.com/office/drawing/2014/main" id="{277668C0-867A-4F94-B4EA-5BE0E5CA9AE4}"/>
              </a:ext>
            </a:extLst>
          </p:cNvPr>
          <p:cNvSpPr>
            <a:spLocks noGrp="1"/>
          </p:cNvSpPr>
          <p:nvPr>
            <p:ph type="body" idx="31" hasCustomPrompt="1"/>
          </p:nvPr>
        </p:nvSpPr>
        <p:spPr>
          <a:xfrm>
            <a:off x="4678837" y="14176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0" name="Text Placeholder 7">
            <a:extLst>
              <a:ext uri="{FF2B5EF4-FFF2-40B4-BE49-F238E27FC236}">
                <a16:creationId xmlns:a16="http://schemas.microsoft.com/office/drawing/2014/main" id="{739DEA4A-F5B7-4E1F-8711-847CE4CF6F04}"/>
              </a:ext>
            </a:extLst>
          </p:cNvPr>
          <p:cNvSpPr>
            <a:spLocks noGrp="1"/>
          </p:cNvSpPr>
          <p:nvPr>
            <p:ph type="body" sz="quarter" idx="32" hasCustomPrompt="1"/>
          </p:nvPr>
        </p:nvSpPr>
        <p:spPr>
          <a:xfrm>
            <a:off x="4678839" y="17014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5" name="Text Placeholder 2">
            <a:extLst>
              <a:ext uri="{FF2B5EF4-FFF2-40B4-BE49-F238E27FC236}">
                <a16:creationId xmlns:a16="http://schemas.microsoft.com/office/drawing/2014/main" id="{393AC8A0-A9F4-4CD6-A968-BD40288B94AD}"/>
              </a:ext>
            </a:extLst>
          </p:cNvPr>
          <p:cNvSpPr>
            <a:spLocks noGrp="1"/>
          </p:cNvSpPr>
          <p:nvPr>
            <p:ph type="body" idx="33" hasCustomPrompt="1"/>
          </p:nvPr>
        </p:nvSpPr>
        <p:spPr>
          <a:xfrm>
            <a:off x="4678834" y="2630038"/>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6" name="Text Placeholder 7">
            <a:extLst>
              <a:ext uri="{FF2B5EF4-FFF2-40B4-BE49-F238E27FC236}">
                <a16:creationId xmlns:a16="http://schemas.microsoft.com/office/drawing/2014/main" id="{CD360929-E353-4D6A-A3B0-CAC46A2F20C1}"/>
              </a:ext>
            </a:extLst>
          </p:cNvPr>
          <p:cNvSpPr>
            <a:spLocks noGrp="1"/>
          </p:cNvSpPr>
          <p:nvPr>
            <p:ph type="body" sz="quarter" idx="34" hasCustomPrompt="1"/>
          </p:nvPr>
        </p:nvSpPr>
        <p:spPr>
          <a:xfrm>
            <a:off x="4678836" y="2913878"/>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7" name="Text Placeholder 2">
            <a:extLst>
              <a:ext uri="{FF2B5EF4-FFF2-40B4-BE49-F238E27FC236}">
                <a16:creationId xmlns:a16="http://schemas.microsoft.com/office/drawing/2014/main" id="{5DB1B8E4-B811-4E93-9609-454334E635A9}"/>
              </a:ext>
            </a:extLst>
          </p:cNvPr>
          <p:cNvSpPr>
            <a:spLocks noGrp="1"/>
          </p:cNvSpPr>
          <p:nvPr>
            <p:ph type="body" idx="35" hasCustomPrompt="1"/>
          </p:nvPr>
        </p:nvSpPr>
        <p:spPr>
          <a:xfrm>
            <a:off x="4678837" y="3831051"/>
            <a:ext cx="3960811"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8" name="Text Placeholder 7">
            <a:extLst>
              <a:ext uri="{FF2B5EF4-FFF2-40B4-BE49-F238E27FC236}">
                <a16:creationId xmlns:a16="http://schemas.microsoft.com/office/drawing/2014/main" id="{5C8274EA-43D3-44E0-9F6F-B172D4909978}"/>
              </a:ext>
            </a:extLst>
          </p:cNvPr>
          <p:cNvSpPr>
            <a:spLocks noGrp="1"/>
          </p:cNvSpPr>
          <p:nvPr>
            <p:ph type="body" sz="quarter" idx="36" hasCustomPrompt="1"/>
          </p:nvPr>
        </p:nvSpPr>
        <p:spPr>
          <a:xfrm>
            <a:off x="4678839" y="4114891"/>
            <a:ext cx="3960812" cy="687709"/>
          </a:xfrm>
        </p:spPr>
        <p:txBody>
          <a:bodyPr>
            <a:normAutofit/>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Tree>
    <p:extLst>
      <p:ext uri="{BB962C8B-B14F-4D97-AF65-F5344CB8AC3E}">
        <p14:creationId xmlns:p14="http://schemas.microsoft.com/office/powerpoint/2010/main" val="9659061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 Content w/ Ic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1224197" y="1417638"/>
            <a:ext cx="3239854"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1" name="Text Placeholder 2">
            <a:extLst>
              <a:ext uri="{FF2B5EF4-FFF2-40B4-BE49-F238E27FC236}">
                <a16:creationId xmlns:a16="http://schemas.microsoft.com/office/drawing/2014/main" id="{7CAEB2D3-AFA8-48BD-B474-2891D6C1CF96}"/>
              </a:ext>
            </a:extLst>
          </p:cNvPr>
          <p:cNvSpPr>
            <a:spLocks noGrp="1"/>
          </p:cNvSpPr>
          <p:nvPr>
            <p:ph type="body" idx="16" hasCustomPrompt="1"/>
          </p:nvPr>
        </p:nvSpPr>
        <p:spPr>
          <a:xfrm>
            <a:off x="1224201" y="3331255"/>
            <a:ext cx="3239854"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2">
            <a:extLst>
              <a:ext uri="{FF2B5EF4-FFF2-40B4-BE49-F238E27FC236}">
                <a16:creationId xmlns:a16="http://schemas.microsoft.com/office/drawing/2014/main" id="{BB1650BE-D8D3-4A1C-99B3-B87FA6F33A66}"/>
              </a:ext>
            </a:extLst>
          </p:cNvPr>
          <p:cNvSpPr>
            <a:spLocks noGrp="1"/>
          </p:cNvSpPr>
          <p:nvPr>
            <p:ph type="body" idx="18" hasCustomPrompt="1"/>
          </p:nvPr>
        </p:nvSpPr>
        <p:spPr>
          <a:xfrm>
            <a:off x="5400031" y="1419226"/>
            <a:ext cx="3240732"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2">
            <a:extLst>
              <a:ext uri="{FF2B5EF4-FFF2-40B4-BE49-F238E27FC236}">
                <a16:creationId xmlns:a16="http://schemas.microsoft.com/office/drawing/2014/main" id="{953BEEE8-FECE-4D9C-B115-40D002145523}"/>
              </a:ext>
            </a:extLst>
          </p:cNvPr>
          <p:cNvSpPr>
            <a:spLocks noGrp="1"/>
          </p:cNvSpPr>
          <p:nvPr>
            <p:ph type="body" idx="20" hasCustomPrompt="1"/>
          </p:nvPr>
        </p:nvSpPr>
        <p:spPr>
          <a:xfrm>
            <a:off x="5400036" y="3325812"/>
            <a:ext cx="3240732" cy="283839"/>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0" name="Picture Placeholder 19">
            <a:extLst>
              <a:ext uri="{FF2B5EF4-FFF2-40B4-BE49-F238E27FC236}">
                <a16:creationId xmlns:a16="http://schemas.microsoft.com/office/drawing/2014/main" id="{CFA5AA34-8300-47BA-ABD2-28361D94249D}"/>
              </a:ext>
            </a:extLst>
          </p:cNvPr>
          <p:cNvSpPr>
            <a:spLocks noGrp="1"/>
          </p:cNvSpPr>
          <p:nvPr>
            <p:ph type="pic" sz="quarter" idx="21" hasCustomPrompt="1"/>
          </p:nvPr>
        </p:nvSpPr>
        <p:spPr>
          <a:xfrm>
            <a:off x="503237" y="1417637"/>
            <a:ext cx="576263" cy="576262"/>
          </a:xfrm>
        </p:spPr>
        <p:txBody>
          <a:bodyPr>
            <a:normAutofit/>
          </a:bodyPr>
          <a:lstStyle>
            <a:lvl1pPr marL="0" indent="0">
              <a:buNone/>
              <a:defRPr sz="900"/>
            </a:lvl1pPr>
          </a:lstStyle>
          <a:p>
            <a:r>
              <a:rPr lang="en-CA"/>
              <a:t>Icon</a:t>
            </a:r>
          </a:p>
        </p:txBody>
      </p:sp>
      <p:sp>
        <p:nvSpPr>
          <p:cNvPr id="21" name="Picture Placeholder 19">
            <a:extLst>
              <a:ext uri="{FF2B5EF4-FFF2-40B4-BE49-F238E27FC236}">
                <a16:creationId xmlns:a16="http://schemas.microsoft.com/office/drawing/2014/main" id="{12AC04FB-4D50-4C03-8D60-4E690C867BB9}"/>
              </a:ext>
            </a:extLst>
          </p:cNvPr>
          <p:cNvSpPr>
            <a:spLocks noGrp="1"/>
          </p:cNvSpPr>
          <p:nvPr>
            <p:ph type="pic" sz="quarter" idx="22" hasCustomPrompt="1"/>
          </p:nvPr>
        </p:nvSpPr>
        <p:spPr>
          <a:xfrm>
            <a:off x="503238" y="3330722"/>
            <a:ext cx="576263" cy="576262"/>
          </a:xfrm>
        </p:spPr>
        <p:txBody>
          <a:bodyPr>
            <a:normAutofit/>
          </a:bodyPr>
          <a:lstStyle>
            <a:lvl1pPr marL="0" indent="0">
              <a:buNone/>
              <a:defRPr sz="900"/>
            </a:lvl1pPr>
          </a:lstStyle>
          <a:p>
            <a:r>
              <a:rPr lang="en-CA"/>
              <a:t>Icon</a:t>
            </a:r>
          </a:p>
        </p:txBody>
      </p:sp>
      <p:sp>
        <p:nvSpPr>
          <p:cNvPr id="22" name="Picture Placeholder 19">
            <a:extLst>
              <a:ext uri="{FF2B5EF4-FFF2-40B4-BE49-F238E27FC236}">
                <a16:creationId xmlns:a16="http://schemas.microsoft.com/office/drawing/2014/main" id="{160E26F9-14BA-4BD8-83A5-224C76336659}"/>
              </a:ext>
            </a:extLst>
          </p:cNvPr>
          <p:cNvSpPr>
            <a:spLocks noGrp="1"/>
          </p:cNvSpPr>
          <p:nvPr>
            <p:ph type="pic" sz="quarter" idx="23" hasCustomPrompt="1"/>
          </p:nvPr>
        </p:nvSpPr>
        <p:spPr>
          <a:xfrm>
            <a:off x="4679071" y="1417275"/>
            <a:ext cx="576263" cy="576262"/>
          </a:xfrm>
        </p:spPr>
        <p:txBody>
          <a:bodyPr>
            <a:normAutofit/>
          </a:bodyPr>
          <a:lstStyle>
            <a:lvl1pPr marL="0" indent="0">
              <a:buNone/>
              <a:defRPr sz="900"/>
            </a:lvl1pPr>
          </a:lstStyle>
          <a:p>
            <a:r>
              <a:rPr lang="en-CA"/>
              <a:t>Icon</a:t>
            </a:r>
          </a:p>
        </p:txBody>
      </p:sp>
      <p:sp>
        <p:nvSpPr>
          <p:cNvPr id="23" name="Picture Placeholder 19">
            <a:extLst>
              <a:ext uri="{FF2B5EF4-FFF2-40B4-BE49-F238E27FC236}">
                <a16:creationId xmlns:a16="http://schemas.microsoft.com/office/drawing/2014/main" id="{92568FE6-0668-417C-BAD6-E7A19F91E38F}"/>
              </a:ext>
            </a:extLst>
          </p:cNvPr>
          <p:cNvSpPr>
            <a:spLocks noGrp="1"/>
          </p:cNvSpPr>
          <p:nvPr>
            <p:ph type="pic" sz="quarter" idx="24" hasCustomPrompt="1"/>
          </p:nvPr>
        </p:nvSpPr>
        <p:spPr>
          <a:xfrm>
            <a:off x="4679950" y="3330722"/>
            <a:ext cx="576263" cy="576262"/>
          </a:xfrm>
        </p:spPr>
        <p:txBody>
          <a:bodyPr>
            <a:normAutofit/>
          </a:bodyPr>
          <a:lstStyle>
            <a:lvl1pPr marL="0" indent="0">
              <a:buNone/>
              <a:defRPr sz="900"/>
            </a:lvl1pPr>
          </a:lstStyle>
          <a:p>
            <a:r>
              <a:rPr lang="en-CA"/>
              <a:t>Icon</a:t>
            </a:r>
          </a:p>
        </p:txBody>
      </p:sp>
      <p:sp>
        <p:nvSpPr>
          <p:cNvPr id="19" name="Text Placeholder 7">
            <a:extLst>
              <a:ext uri="{FF2B5EF4-FFF2-40B4-BE49-F238E27FC236}">
                <a16:creationId xmlns:a16="http://schemas.microsoft.com/office/drawing/2014/main" id="{E51B2408-A896-4E18-B7F6-93EB50FA0C3E}"/>
              </a:ext>
            </a:extLst>
          </p:cNvPr>
          <p:cNvSpPr>
            <a:spLocks noGrp="1"/>
          </p:cNvSpPr>
          <p:nvPr>
            <p:ph type="body" sz="quarter" idx="25" hasCustomPrompt="1"/>
          </p:nvPr>
        </p:nvSpPr>
        <p:spPr>
          <a:xfrm>
            <a:off x="1224196" y="1701478"/>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24" name="Text Placeholder 7">
            <a:extLst>
              <a:ext uri="{FF2B5EF4-FFF2-40B4-BE49-F238E27FC236}">
                <a16:creationId xmlns:a16="http://schemas.microsoft.com/office/drawing/2014/main" id="{BA5A713B-DB06-4F41-A7CF-9BB4C0161AA4}"/>
              </a:ext>
            </a:extLst>
          </p:cNvPr>
          <p:cNvSpPr>
            <a:spLocks noGrp="1"/>
          </p:cNvSpPr>
          <p:nvPr>
            <p:ph type="body" sz="quarter" idx="26" hasCustomPrompt="1"/>
          </p:nvPr>
        </p:nvSpPr>
        <p:spPr>
          <a:xfrm>
            <a:off x="5400907" y="1701478"/>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25" name="Text Placeholder 7">
            <a:extLst>
              <a:ext uri="{FF2B5EF4-FFF2-40B4-BE49-F238E27FC236}">
                <a16:creationId xmlns:a16="http://schemas.microsoft.com/office/drawing/2014/main" id="{BD412A61-66FC-423B-A6E3-DD54947B14EA}"/>
              </a:ext>
            </a:extLst>
          </p:cNvPr>
          <p:cNvSpPr>
            <a:spLocks noGrp="1"/>
          </p:cNvSpPr>
          <p:nvPr>
            <p:ph type="body" sz="quarter" idx="27" hasCustomPrompt="1"/>
          </p:nvPr>
        </p:nvSpPr>
        <p:spPr>
          <a:xfrm>
            <a:off x="1223320" y="3618853"/>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26" name="Text Placeholder 7">
            <a:extLst>
              <a:ext uri="{FF2B5EF4-FFF2-40B4-BE49-F238E27FC236}">
                <a16:creationId xmlns:a16="http://schemas.microsoft.com/office/drawing/2014/main" id="{AA952D12-C4B8-4F8A-AAE2-28BF080ACB8A}"/>
              </a:ext>
            </a:extLst>
          </p:cNvPr>
          <p:cNvSpPr>
            <a:spLocks noGrp="1"/>
          </p:cNvSpPr>
          <p:nvPr>
            <p:ph type="body" sz="quarter" idx="28" hasCustomPrompt="1"/>
          </p:nvPr>
        </p:nvSpPr>
        <p:spPr>
          <a:xfrm>
            <a:off x="5400031" y="3618853"/>
            <a:ext cx="3239854" cy="1218260"/>
          </a:xfrm>
        </p:spPr>
        <p:txBody>
          <a:bodyPr>
            <a:normAutofit/>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Looking for icons? Click to insert an icon and PowerPoint has various options! Be sure to use the icons with the thinnest outline to maintain on brand.</a:t>
            </a:r>
          </a:p>
          <a:p>
            <a:pPr lvl="0"/>
            <a:endParaRPr lang="en-CA"/>
          </a:p>
        </p:txBody>
      </p:sp>
      <p:sp>
        <p:nvSpPr>
          <p:cNvPr id="3" name="Footer Placeholder 2">
            <a:extLst>
              <a:ext uri="{FF2B5EF4-FFF2-40B4-BE49-F238E27FC236}">
                <a16:creationId xmlns:a16="http://schemas.microsoft.com/office/drawing/2014/main" id="{990B4AAE-B95B-4AC9-A8A4-D040398C74E9}"/>
              </a:ext>
            </a:extLst>
          </p:cNvPr>
          <p:cNvSpPr>
            <a:spLocks noGrp="1"/>
          </p:cNvSpPr>
          <p:nvPr>
            <p:ph type="ftr" sz="quarter" idx="29"/>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4E1B392F-6883-4AF2-87E1-FDF22E50E55E}"/>
              </a:ext>
            </a:extLst>
          </p:cNvPr>
          <p:cNvSpPr>
            <a:spLocks noGrp="1"/>
          </p:cNvSpPr>
          <p:nvPr>
            <p:ph type="sldNum" sz="quarter" idx="30"/>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1680880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 Content w/ Description Style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5DE2D5-A812-4B39-AE25-5291A9B37A8D}"/>
              </a:ext>
            </a:extLst>
          </p:cNvPr>
          <p:cNvSpPr/>
          <p:nvPr userDrawn="1"/>
        </p:nvSpPr>
        <p:spPr>
          <a:xfrm>
            <a:off x="503238" y="2502224"/>
            <a:ext cx="2533468" cy="2334889"/>
          </a:xfrm>
          <a:prstGeom prst="rect">
            <a:avLst/>
          </a:prstGeom>
          <a:solidFill>
            <a:schemeClr val="bg1">
              <a:alpha val="34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611184" y="2605090"/>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Rectangle 15">
            <a:extLst>
              <a:ext uri="{FF2B5EF4-FFF2-40B4-BE49-F238E27FC236}">
                <a16:creationId xmlns:a16="http://schemas.microsoft.com/office/drawing/2014/main" id="{B854D3A9-C86F-4200-A808-4922EFBE5877}"/>
              </a:ext>
            </a:extLst>
          </p:cNvPr>
          <p:cNvSpPr/>
          <p:nvPr userDrawn="1"/>
        </p:nvSpPr>
        <p:spPr>
          <a:xfrm>
            <a:off x="6107295" y="2502224"/>
            <a:ext cx="2533468" cy="2334889"/>
          </a:xfrm>
          <a:prstGeom prst="rect">
            <a:avLst/>
          </a:prstGeom>
          <a:solidFill>
            <a:schemeClr val="bg1">
              <a:alpha val="34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 Placeholder 2">
            <a:extLst>
              <a:ext uri="{FF2B5EF4-FFF2-40B4-BE49-F238E27FC236}">
                <a16:creationId xmlns:a16="http://schemas.microsoft.com/office/drawing/2014/main" id="{5EB99AC9-EE43-4096-B616-7976645CC939}"/>
              </a:ext>
            </a:extLst>
          </p:cNvPr>
          <p:cNvSpPr>
            <a:spLocks noGrp="1"/>
          </p:cNvSpPr>
          <p:nvPr>
            <p:ph type="body" idx="18" hasCustomPrompt="1"/>
          </p:nvPr>
        </p:nvSpPr>
        <p:spPr>
          <a:xfrm>
            <a:off x="6215241" y="2605090"/>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9" name="Rectangle 18">
            <a:extLst>
              <a:ext uri="{FF2B5EF4-FFF2-40B4-BE49-F238E27FC236}">
                <a16:creationId xmlns:a16="http://schemas.microsoft.com/office/drawing/2014/main" id="{2C35C193-8B85-49C3-AA83-349D6E4EAD45}"/>
              </a:ext>
            </a:extLst>
          </p:cNvPr>
          <p:cNvSpPr/>
          <p:nvPr userDrawn="1"/>
        </p:nvSpPr>
        <p:spPr>
          <a:xfrm>
            <a:off x="3305266" y="2502224"/>
            <a:ext cx="2533468" cy="2334889"/>
          </a:xfrm>
          <a:prstGeom prst="rect">
            <a:avLst/>
          </a:prstGeom>
          <a:solidFill>
            <a:schemeClr val="bg1">
              <a:alpha val="34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 Placeholder 2">
            <a:extLst>
              <a:ext uri="{FF2B5EF4-FFF2-40B4-BE49-F238E27FC236}">
                <a16:creationId xmlns:a16="http://schemas.microsoft.com/office/drawing/2014/main" id="{4704FA5C-4CBC-4B06-A300-8EF377DB30DF}"/>
              </a:ext>
            </a:extLst>
          </p:cNvPr>
          <p:cNvSpPr>
            <a:spLocks noGrp="1"/>
          </p:cNvSpPr>
          <p:nvPr>
            <p:ph type="body" idx="20" hasCustomPrompt="1"/>
          </p:nvPr>
        </p:nvSpPr>
        <p:spPr>
          <a:xfrm>
            <a:off x="3413212" y="2605090"/>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3" name="Text Placeholder 7">
            <a:extLst>
              <a:ext uri="{FF2B5EF4-FFF2-40B4-BE49-F238E27FC236}">
                <a16:creationId xmlns:a16="http://schemas.microsoft.com/office/drawing/2014/main" id="{1B08525C-BC7E-4433-A7D5-C8ECBA2E5F8B}"/>
              </a:ext>
            </a:extLst>
          </p:cNvPr>
          <p:cNvSpPr>
            <a:spLocks noGrp="1"/>
          </p:cNvSpPr>
          <p:nvPr>
            <p:ph type="body" sz="quarter" idx="21" hasCustomPrompt="1"/>
          </p:nvPr>
        </p:nvSpPr>
        <p:spPr>
          <a:xfrm>
            <a:off x="503238" y="1057275"/>
            <a:ext cx="6226335" cy="1294087"/>
          </a:xfrm>
        </p:spPr>
        <p:txBody>
          <a:bodyPr/>
          <a:lstStyle>
            <a:lvl1pPr marL="0" indent="0">
              <a:buNone/>
              <a:defRPr/>
            </a:lvl1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r>
              <a:rPr lang="en-CA"/>
              <a:t> </a:t>
            </a: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4" name="Text Placeholder 7">
            <a:extLst>
              <a:ext uri="{FF2B5EF4-FFF2-40B4-BE49-F238E27FC236}">
                <a16:creationId xmlns:a16="http://schemas.microsoft.com/office/drawing/2014/main" id="{661454E9-9EDB-4647-9454-92FE1405FEBC}"/>
              </a:ext>
            </a:extLst>
          </p:cNvPr>
          <p:cNvSpPr>
            <a:spLocks noGrp="1"/>
          </p:cNvSpPr>
          <p:nvPr>
            <p:ph type="body" sz="quarter" idx="25"/>
          </p:nvPr>
        </p:nvSpPr>
        <p:spPr>
          <a:xfrm>
            <a:off x="611181" y="2894014"/>
            <a:ext cx="2317578" cy="184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6" name="Text Placeholder 7">
            <a:extLst>
              <a:ext uri="{FF2B5EF4-FFF2-40B4-BE49-F238E27FC236}">
                <a16:creationId xmlns:a16="http://schemas.microsoft.com/office/drawing/2014/main" id="{91032BF6-9A49-4F8E-B6DE-88C21B0E99AE}"/>
              </a:ext>
            </a:extLst>
          </p:cNvPr>
          <p:cNvSpPr>
            <a:spLocks noGrp="1"/>
          </p:cNvSpPr>
          <p:nvPr>
            <p:ph type="body" sz="quarter" idx="26"/>
          </p:nvPr>
        </p:nvSpPr>
        <p:spPr>
          <a:xfrm>
            <a:off x="3413211" y="2894014"/>
            <a:ext cx="2317578" cy="184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7" name="Text Placeholder 7">
            <a:extLst>
              <a:ext uri="{FF2B5EF4-FFF2-40B4-BE49-F238E27FC236}">
                <a16:creationId xmlns:a16="http://schemas.microsoft.com/office/drawing/2014/main" id="{14B42833-7CB2-4B03-95A3-DBCA64095032}"/>
              </a:ext>
            </a:extLst>
          </p:cNvPr>
          <p:cNvSpPr>
            <a:spLocks noGrp="1"/>
          </p:cNvSpPr>
          <p:nvPr>
            <p:ph type="body" sz="quarter" idx="27"/>
          </p:nvPr>
        </p:nvSpPr>
        <p:spPr>
          <a:xfrm>
            <a:off x="6215241" y="2897911"/>
            <a:ext cx="2317578" cy="184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Footer Placeholder 3">
            <a:extLst>
              <a:ext uri="{FF2B5EF4-FFF2-40B4-BE49-F238E27FC236}">
                <a16:creationId xmlns:a16="http://schemas.microsoft.com/office/drawing/2014/main" id="{7F277D7A-CA4C-4CC8-94EF-6102FFAF7AE8}"/>
              </a:ext>
            </a:extLst>
          </p:cNvPr>
          <p:cNvSpPr>
            <a:spLocks noGrp="1"/>
          </p:cNvSpPr>
          <p:nvPr>
            <p:ph type="ftr" sz="quarter" idx="28"/>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F14F6E2E-66D0-4BFB-8B2B-25D3662692F9}"/>
              </a:ext>
            </a:extLst>
          </p:cNvPr>
          <p:cNvSpPr>
            <a:spLocks noGrp="1"/>
          </p:cNvSpPr>
          <p:nvPr>
            <p:ph type="sldNum" sz="quarter" idx="29"/>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1029527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 Content Style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5DE2D5-A812-4B39-AE25-5291A9B37A8D}"/>
              </a:ext>
            </a:extLst>
          </p:cNvPr>
          <p:cNvSpPr/>
          <p:nvPr userDrawn="1"/>
        </p:nvSpPr>
        <p:spPr>
          <a:xfrm>
            <a:off x="503238" y="1421447"/>
            <a:ext cx="2533468" cy="1348046"/>
          </a:xfrm>
          <a:prstGeom prst="rect">
            <a:avLst/>
          </a:prstGeom>
          <a:solidFill>
            <a:schemeClr val="bg1">
              <a:alpha val="29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495049F3-26B5-4A2F-B3DE-FDA03E817E31}"/>
              </a:ext>
            </a:extLst>
          </p:cNvPr>
          <p:cNvSpPr>
            <a:spLocks noGrp="1"/>
          </p:cNvSpPr>
          <p:nvPr>
            <p:ph type="body" idx="16" hasCustomPrompt="1"/>
          </p:nvPr>
        </p:nvSpPr>
        <p:spPr>
          <a:xfrm>
            <a:off x="611183" y="150685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2" name="Rectangle 21">
            <a:extLst>
              <a:ext uri="{FF2B5EF4-FFF2-40B4-BE49-F238E27FC236}">
                <a16:creationId xmlns:a16="http://schemas.microsoft.com/office/drawing/2014/main" id="{7B7FFC71-A1BE-4847-BBE2-4D5A4D2CDCB9}"/>
              </a:ext>
            </a:extLst>
          </p:cNvPr>
          <p:cNvSpPr/>
          <p:nvPr userDrawn="1"/>
        </p:nvSpPr>
        <p:spPr>
          <a:xfrm>
            <a:off x="6116688" y="1421447"/>
            <a:ext cx="2533468" cy="1348046"/>
          </a:xfrm>
          <a:prstGeom prst="rect">
            <a:avLst/>
          </a:prstGeom>
          <a:solidFill>
            <a:schemeClr val="bg1">
              <a:alpha val="29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 Placeholder 2">
            <a:extLst>
              <a:ext uri="{FF2B5EF4-FFF2-40B4-BE49-F238E27FC236}">
                <a16:creationId xmlns:a16="http://schemas.microsoft.com/office/drawing/2014/main" id="{578104A1-2AD4-4A7A-8975-4D742A8BA443}"/>
              </a:ext>
            </a:extLst>
          </p:cNvPr>
          <p:cNvSpPr>
            <a:spLocks noGrp="1"/>
          </p:cNvSpPr>
          <p:nvPr>
            <p:ph type="body" idx="18" hasCustomPrompt="1"/>
          </p:nvPr>
        </p:nvSpPr>
        <p:spPr>
          <a:xfrm>
            <a:off x="6224633" y="150685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5" name="Rectangle 24">
            <a:extLst>
              <a:ext uri="{FF2B5EF4-FFF2-40B4-BE49-F238E27FC236}">
                <a16:creationId xmlns:a16="http://schemas.microsoft.com/office/drawing/2014/main" id="{520F36AE-A36C-4029-A587-6E1BE9E72721}"/>
              </a:ext>
            </a:extLst>
          </p:cNvPr>
          <p:cNvSpPr/>
          <p:nvPr userDrawn="1"/>
        </p:nvSpPr>
        <p:spPr>
          <a:xfrm>
            <a:off x="3305267" y="1421447"/>
            <a:ext cx="2533468" cy="1348046"/>
          </a:xfrm>
          <a:prstGeom prst="rect">
            <a:avLst/>
          </a:prstGeom>
          <a:solidFill>
            <a:schemeClr val="bg1">
              <a:alpha val="29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 Placeholder 2">
            <a:extLst>
              <a:ext uri="{FF2B5EF4-FFF2-40B4-BE49-F238E27FC236}">
                <a16:creationId xmlns:a16="http://schemas.microsoft.com/office/drawing/2014/main" id="{2AB56950-8411-4BD3-8A18-E5F853EB8841}"/>
              </a:ext>
            </a:extLst>
          </p:cNvPr>
          <p:cNvSpPr>
            <a:spLocks noGrp="1"/>
          </p:cNvSpPr>
          <p:nvPr>
            <p:ph type="body" idx="20" hasCustomPrompt="1"/>
          </p:nvPr>
        </p:nvSpPr>
        <p:spPr>
          <a:xfrm>
            <a:off x="3413212" y="150685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38" name="Rectangle 37">
            <a:extLst>
              <a:ext uri="{FF2B5EF4-FFF2-40B4-BE49-F238E27FC236}">
                <a16:creationId xmlns:a16="http://schemas.microsoft.com/office/drawing/2014/main" id="{95D0EC3A-6D08-42B1-B9E9-608706890CFC}"/>
              </a:ext>
            </a:extLst>
          </p:cNvPr>
          <p:cNvSpPr/>
          <p:nvPr userDrawn="1"/>
        </p:nvSpPr>
        <p:spPr>
          <a:xfrm>
            <a:off x="503238" y="3006987"/>
            <a:ext cx="2533468" cy="1348046"/>
          </a:xfrm>
          <a:prstGeom prst="rect">
            <a:avLst/>
          </a:prstGeom>
          <a:solidFill>
            <a:schemeClr val="bg1">
              <a:alpha val="29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Text Placeholder 2">
            <a:extLst>
              <a:ext uri="{FF2B5EF4-FFF2-40B4-BE49-F238E27FC236}">
                <a16:creationId xmlns:a16="http://schemas.microsoft.com/office/drawing/2014/main" id="{192C267D-1501-41D7-BA76-D658972D89F3}"/>
              </a:ext>
            </a:extLst>
          </p:cNvPr>
          <p:cNvSpPr>
            <a:spLocks noGrp="1"/>
          </p:cNvSpPr>
          <p:nvPr>
            <p:ph type="body" idx="22" hasCustomPrompt="1"/>
          </p:nvPr>
        </p:nvSpPr>
        <p:spPr>
          <a:xfrm>
            <a:off x="611183" y="309239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1" name="Rectangle 40">
            <a:extLst>
              <a:ext uri="{FF2B5EF4-FFF2-40B4-BE49-F238E27FC236}">
                <a16:creationId xmlns:a16="http://schemas.microsoft.com/office/drawing/2014/main" id="{EDB1D002-B85C-4517-9EDB-E1FE9E89D9FB}"/>
              </a:ext>
            </a:extLst>
          </p:cNvPr>
          <p:cNvSpPr/>
          <p:nvPr userDrawn="1"/>
        </p:nvSpPr>
        <p:spPr>
          <a:xfrm>
            <a:off x="6116688" y="3006987"/>
            <a:ext cx="2533468" cy="1348046"/>
          </a:xfrm>
          <a:prstGeom prst="rect">
            <a:avLst/>
          </a:prstGeom>
          <a:solidFill>
            <a:schemeClr val="bg1">
              <a:alpha val="29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ext Placeholder 2">
            <a:extLst>
              <a:ext uri="{FF2B5EF4-FFF2-40B4-BE49-F238E27FC236}">
                <a16:creationId xmlns:a16="http://schemas.microsoft.com/office/drawing/2014/main" id="{362D4B90-2B47-42A6-A6C1-F16B2180D7AC}"/>
              </a:ext>
            </a:extLst>
          </p:cNvPr>
          <p:cNvSpPr>
            <a:spLocks noGrp="1"/>
          </p:cNvSpPr>
          <p:nvPr>
            <p:ph type="body" idx="24" hasCustomPrompt="1"/>
          </p:nvPr>
        </p:nvSpPr>
        <p:spPr>
          <a:xfrm>
            <a:off x="6224633" y="309239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4" name="Rectangle 43">
            <a:extLst>
              <a:ext uri="{FF2B5EF4-FFF2-40B4-BE49-F238E27FC236}">
                <a16:creationId xmlns:a16="http://schemas.microsoft.com/office/drawing/2014/main" id="{8DFB0F9D-63BC-4D73-B966-6FA37A892857}"/>
              </a:ext>
            </a:extLst>
          </p:cNvPr>
          <p:cNvSpPr/>
          <p:nvPr userDrawn="1"/>
        </p:nvSpPr>
        <p:spPr>
          <a:xfrm>
            <a:off x="3305267" y="3006987"/>
            <a:ext cx="2533468" cy="1348046"/>
          </a:xfrm>
          <a:prstGeom prst="rect">
            <a:avLst/>
          </a:prstGeom>
          <a:solidFill>
            <a:schemeClr val="bg1">
              <a:alpha val="29000"/>
            </a:schemeClr>
          </a:solidFill>
          <a:ln>
            <a:noFill/>
          </a:ln>
          <a:effectLst>
            <a:outerShdw blurRad="127000" dist="76200" dir="540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 Placeholder 2">
            <a:extLst>
              <a:ext uri="{FF2B5EF4-FFF2-40B4-BE49-F238E27FC236}">
                <a16:creationId xmlns:a16="http://schemas.microsoft.com/office/drawing/2014/main" id="{B74E1750-87B1-49CC-8FF1-EDE65BC08649}"/>
              </a:ext>
            </a:extLst>
          </p:cNvPr>
          <p:cNvSpPr>
            <a:spLocks noGrp="1"/>
          </p:cNvSpPr>
          <p:nvPr>
            <p:ph type="body" idx="26" hasCustomPrompt="1"/>
          </p:nvPr>
        </p:nvSpPr>
        <p:spPr>
          <a:xfrm>
            <a:off x="3413212" y="3092394"/>
            <a:ext cx="2317578" cy="288925"/>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47" name="Text Placeholder 7">
            <a:extLst>
              <a:ext uri="{FF2B5EF4-FFF2-40B4-BE49-F238E27FC236}">
                <a16:creationId xmlns:a16="http://schemas.microsoft.com/office/drawing/2014/main" id="{81FB900F-3707-481F-BA47-AB9875179CFC}"/>
              </a:ext>
            </a:extLst>
          </p:cNvPr>
          <p:cNvSpPr>
            <a:spLocks noGrp="1"/>
          </p:cNvSpPr>
          <p:nvPr>
            <p:ph type="body" sz="quarter" idx="27" hasCustomPrompt="1"/>
          </p:nvPr>
        </p:nvSpPr>
        <p:spPr>
          <a:xfrm>
            <a:off x="611181" y="1795780"/>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8" name="Text Placeholder 7">
            <a:extLst>
              <a:ext uri="{FF2B5EF4-FFF2-40B4-BE49-F238E27FC236}">
                <a16:creationId xmlns:a16="http://schemas.microsoft.com/office/drawing/2014/main" id="{DA4D1728-96B4-492D-A264-6C0DB8C75076}"/>
              </a:ext>
            </a:extLst>
          </p:cNvPr>
          <p:cNvSpPr>
            <a:spLocks noGrp="1"/>
          </p:cNvSpPr>
          <p:nvPr>
            <p:ph type="body" sz="quarter" idx="28" hasCustomPrompt="1"/>
          </p:nvPr>
        </p:nvSpPr>
        <p:spPr>
          <a:xfrm>
            <a:off x="3413211" y="1795780"/>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9" name="Text Placeholder 7">
            <a:extLst>
              <a:ext uri="{FF2B5EF4-FFF2-40B4-BE49-F238E27FC236}">
                <a16:creationId xmlns:a16="http://schemas.microsoft.com/office/drawing/2014/main" id="{D6E93F34-15B9-4C15-9AB5-7E528010C078}"/>
              </a:ext>
            </a:extLst>
          </p:cNvPr>
          <p:cNvSpPr>
            <a:spLocks noGrp="1"/>
          </p:cNvSpPr>
          <p:nvPr>
            <p:ph type="body" sz="quarter" idx="29" hasCustomPrompt="1"/>
          </p:nvPr>
        </p:nvSpPr>
        <p:spPr>
          <a:xfrm>
            <a:off x="6224633" y="1795780"/>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0" name="Text Placeholder 7">
            <a:extLst>
              <a:ext uri="{FF2B5EF4-FFF2-40B4-BE49-F238E27FC236}">
                <a16:creationId xmlns:a16="http://schemas.microsoft.com/office/drawing/2014/main" id="{3D440251-D360-4CCE-A697-3AB6CE1CFE6A}"/>
              </a:ext>
            </a:extLst>
          </p:cNvPr>
          <p:cNvSpPr>
            <a:spLocks noGrp="1"/>
          </p:cNvSpPr>
          <p:nvPr>
            <p:ph type="body" sz="quarter" idx="30" hasCustomPrompt="1"/>
          </p:nvPr>
        </p:nvSpPr>
        <p:spPr>
          <a:xfrm>
            <a:off x="611181" y="3381319"/>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1" name="Text Placeholder 7">
            <a:extLst>
              <a:ext uri="{FF2B5EF4-FFF2-40B4-BE49-F238E27FC236}">
                <a16:creationId xmlns:a16="http://schemas.microsoft.com/office/drawing/2014/main" id="{BB1B980D-46FB-4FA4-B168-191021D5B3CC}"/>
              </a:ext>
            </a:extLst>
          </p:cNvPr>
          <p:cNvSpPr>
            <a:spLocks noGrp="1"/>
          </p:cNvSpPr>
          <p:nvPr>
            <p:ph type="body" sz="quarter" idx="31" hasCustomPrompt="1"/>
          </p:nvPr>
        </p:nvSpPr>
        <p:spPr>
          <a:xfrm>
            <a:off x="3413211" y="3381319"/>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52" name="Text Placeholder 7">
            <a:extLst>
              <a:ext uri="{FF2B5EF4-FFF2-40B4-BE49-F238E27FC236}">
                <a16:creationId xmlns:a16="http://schemas.microsoft.com/office/drawing/2014/main" id="{B5571B23-8A7E-491E-A42F-9EAE28AEC13C}"/>
              </a:ext>
            </a:extLst>
          </p:cNvPr>
          <p:cNvSpPr>
            <a:spLocks noGrp="1"/>
          </p:cNvSpPr>
          <p:nvPr>
            <p:ph type="body" sz="quarter" idx="32" hasCustomPrompt="1"/>
          </p:nvPr>
        </p:nvSpPr>
        <p:spPr>
          <a:xfrm>
            <a:off x="6224633" y="3381319"/>
            <a:ext cx="2317578" cy="834392"/>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4" name="Footer Placeholder 3">
            <a:extLst>
              <a:ext uri="{FF2B5EF4-FFF2-40B4-BE49-F238E27FC236}">
                <a16:creationId xmlns:a16="http://schemas.microsoft.com/office/drawing/2014/main" id="{29D72DF3-E06D-4386-9A1B-81AA6FBA11F1}"/>
              </a:ext>
            </a:extLst>
          </p:cNvPr>
          <p:cNvSpPr>
            <a:spLocks noGrp="1"/>
          </p:cNvSpPr>
          <p:nvPr>
            <p:ph type="ftr" sz="quarter" idx="33"/>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7" name="Slide Number Placeholder 6">
            <a:extLst>
              <a:ext uri="{FF2B5EF4-FFF2-40B4-BE49-F238E27FC236}">
                <a16:creationId xmlns:a16="http://schemas.microsoft.com/office/drawing/2014/main" id="{107F1E59-7278-41D9-9BCC-4289FA0C6FF8}"/>
              </a:ext>
            </a:extLst>
          </p:cNvPr>
          <p:cNvSpPr>
            <a:spLocks noGrp="1"/>
          </p:cNvSpPr>
          <p:nvPr>
            <p:ph type="sldNum" sz="quarter" idx="34"/>
          </p:nvPr>
        </p:nvSpPr>
        <p:spPr/>
        <p:txBody>
          <a:bodyPr/>
          <a:lstStyle/>
          <a:p>
            <a:fld id="{D6C40F4D-2429-4CB2-833C-6D2BDE35DAA2}" type="slidenum">
              <a:rPr lang="en-CA" smtClean="0"/>
              <a:pPr/>
              <a:t>‹#›</a:t>
            </a:fld>
            <a:endParaRPr lang="en-CA"/>
          </a:p>
        </p:txBody>
      </p:sp>
      <p:sp>
        <p:nvSpPr>
          <p:cNvPr id="26" name="Text Placeholder 2">
            <a:extLst>
              <a:ext uri="{FF2B5EF4-FFF2-40B4-BE49-F238E27FC236}">
                <a16:creationId xmlns:a16="http://schemas.microsoft.com/office/drawing/2014/main" id="{2BF5E4BA-2544-4589-8229-A7063732B16A}"/>
              </a:ext>
            </a:extLst>
          </p:cNvPr>
          <p:cNvSpPr>
            <a:spLocks noGrp="1"/>
          </p:cNvSpPr>
          <p:nvPr>
            <p:ph type="body" idx="15" hasCustomPrompt="1"/>
          </p:nvPr>
        </p:nvSpPr>
        <p:spPr>
          <a:xfrm>
            <a:off x="503238" y="4577716"/>
            <a:ext cx="8137525" cy="356879"/>
          </a:xfrm>
        </p:spPr>
        <p:txBody>
          <a:bodyPr anchor="t">
            <a:normAutofit/>
          </a:bodyPr>
          <a:lstStyle>
            <a:lvl1pPr marL="0" indent="0" algn="l">
              <a:buNone/>
              <a:defRPr sz="1400" b="0">
                <a:solidFill>
                  <a:schemeClr val="accent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CA"/>
              <a:t>Statement sentence here. Lorem ipsum dolor sit </a:t>
            </a:r>
            <a:r>
              <a:rPr lang="en-CA" err="1"/>
              <a:t>amet</a:t>
            </a:r>
            <a:r>
              <a:rPr lang="en-CA"/>
              <a:t>, </a:t>
            </a:r>
            <a:r>
              <a:rPr lang="en-CA" err="1"/>
              <a:t>consectetur</a:t>
            </a:r>
            <a:r>
              <a:rPr lang="en-CA"/>
              <a:t> </a:t>
            </a:r>
            <a:r>
              <a:rPr lang="en-CA" err="1"/>
              <a:t>adipiscing</a:t>
            </a:r>
            <a:r>
              <a:rPr lang="en-CA"/>
              <a:t> </a:t>
            </a:r>
            <a:r>
              <a:rPr lang="en-CA" err="1"/>
              <a:t>elit</a:t>
            </a:r>
            <a:r>
              <a:rPr lang="en-CA"/>
              <a:t>.</a:t>
            </a:r>
          </a:p>
        </p:txBody>
      </p:sp>
    </p:spTree>
    <p:extLst>
      <p:ext uri="{BB962C8B-B14F-4D97-AF65-F5344CB8AC3E}">
        <p14:creationId xmlns:p14="http://schemas.microsoft.com/office/powerpoint/2010/main" val="34216641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 Content 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2416637" y="1417638"/>
            <a:ext cx="6224130" cy="274137"/>
          </a:xfrm>
        </p:spPr>
        <p:txBody>
          <a:bodyPr anchor="ctr">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6" name="Text Placeholder 2">
            <a:extLst>
              <a:ext uri="{FF2B5EF4-FFF2-40B4-BE49-F238E27FC236}">
                <a16:creationId xmlns:a16="http://schemas.microsoft.com/office/drawing/2014/main" id="{1EDBEA58-291E-4FCF-B7AA-CC294AB0F7BC}"/>
              </a:ext>
            </a:extLst>
          </p:cNvPr>
          <p:cNvSpPr>
            <a:spLocks noGrp="1"/>
          </p:cNvSpPr>
          <p:nvPr>
            <p:ph type="body" idx="15" hasCustomPrompt="1"/>
          </p:nvPr>
        </p:nvSpPr>
        <p:spPr>
          <a:xfrm>
            <a:off x="2416629" y="3873663"/>
            <a:ext cx="6224130" cy="274137"/>
          </a:xfrm>
        </p:spPr>
        <p:txBody>
          <a:bodyPr anchor="ctr">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8" name="Text Placeholder 2">
            <a:extLst>
              <a:ext uri="{FF2B5EF4-FFF2-40B4-BE49-F238E27FC236}">
                <a16:creationId xmlns:a16="http://schemas.microsoft.com/office/drawing/2014/main" id="{977931F8-A5C1-446D-9718-219FB5709190}"/>
              </a:ext>
            </a:extLst>
          </p:cNvPr>
          <p:cNvSpPr>
            <a:spLocks noGrp="1"/>
          </p:cNvSpPr>
          <p:nvPr>
            <p:ph type="body" idx="17" hasCustomPrompt="1"/>
          </p:nvPr>
        </p:nvSpPr>
        <p:spPr>
          <a:xfrm>
            <a:off x="2416629" y="2646759"/>
            <a:ext cx="6224130" cy="274137"/>
          </a:xfrm>
        </p:spPr>
        <p:txBody>
          <a:bodyPr anchor="ctr">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2" name="Text Placeholder 2">
            <a:extLst>
              <a:ext uri="{FF2B5EF4-FFF2-40B4-BE49-F238E27FC236}">
                <a16:creationId xmlns:a16="http://schemas.microsoft.com/office/drawing/2014/main" id="{6C22AD5C-7249-41A9-8B74-DA50687345EF}"/>
              </a:ext>
            </a:extLst>
          </p:cNvPr>
          <p:cNvSpPr>
            <a:spLocks noGrp="1"/>
          </p:cNvSpPr>
          <p:nvPr>
            <p:ph type="body" idx="18" hasCustomPrompt="1"/>
          </p:nvPr>
        </p:nvSpPr>
        <p:spPr>
          <a:xfrm>
            <a:off x="503246" y="1417638"/>
            <a:ext cx="1445903" cy="274137"/>
          </a:xfrm>
        </p:spPr>
        <p:txBody>
          <a:bodyPr anchor="ctr">
            <a:normAutofit/>
          </a:bodyPr>
          <a:lstStyle>
            <a:lvl1pPr marL="0" indent="0">
              <a:buNone/>
              <a:defRPr sz="900" b="1" spc="15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3" name="Text Placeholder 2">
            <a:extLst>
              <a:ext uri="{FF2B5EF4-FFF2-40B4-BE49-F238E27FC236}">
                <a16:creationId xmlns:a16="http://schemas.microsoft.com/office/drawing/2014/main" id="{215DDE67-9B1F-43A7-AB9F-E7A2BF3CF8A3}"/>
              </a:ext>
            </a:extLst>
          </p:cNvPr>
          <p:cNvSpPr>
            <a:spLocks noGrp="1"/>
          </p:cNvSpPr>
          <p:nvPr>
            <p:ph type="body" idx="19" hasCustomPrompt="1"/>
          </p:nvPr>
        </p:nvSpPr>
        <p:spPr>
          <a:xfrm>
            <a:off x="503238" y="3873663"/>
            <a:ext cx="1445903" cy="282885"/>
          </a:xfrm>
        </p:spPr>
        <p:txBody>
          <a:bodyPr anchor="ctr">
            <a:normAutofit/>
          </a:bodyPr>
          <a:lstStyle>
            <a:lvl1pPr marL="0" indent="0">
              <a:buNone/>
              <a:defRPr sz="900" b="1" spc="15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24" name="Text Placeholder 2">
            <a:extLst>
              <a:ext uri="{FF2B5EF4-FFF2-40B4-BE49-F238E27FC236}">
                <a16:creationId xmlns:a16="http://schemas.microsoft.com/office/drawing/2014/main" id="{297E71F4-AC41-48FC-AB6C-16415E995917}"/>
              </a:ext>
            </a:extLst>
          </p:cNvPr>
          <p:cNvSpPr>
            <a:spLocks noGrp="1"/>
          </p:cNvSpPr>
          <p:nvPr>
            <p:ph type="body" idx="20" hasCustomPrompt="1"/>
          </p:nvPr>
        </p:nvSpPr>
        <p:spPr>
          <a:xfrm>
            <a:off x="503238" y="2646759"/>
            <a:ext cx="1445903" cy="282885"/>
          </a:xfrm>
        </p:spPr>
        <p:txBody>
          <a:bodyPr anchor="ctr">
            <a:normAutofit/>
          </a:bodyPr>
          <a:lstStyle>
            <a:lvl1pPr marL="0" indent="0">
              <a:buNone/>
              <a:defRPr sz="900" b="1" spc="15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9" name="Text Placeholder 7">
            <a:extLst>
              <a:ext uri="{FF2B5EF4-FFF2-40B4-BE49-F238E27FC236}">
                <a16:creationId xmlns:a16="http://schemas.microsoft.com/office/drawing/2014/main" id="{95AE9F6A-B784-4A45-B2A0-D50C16A5DFFC}"/>
              </a:ext>
            </a:extLst>
          </p:cNvPr>
          <p:cNvSpPr>
            <a:spLocks noGrp="1"/>
          </p:cNvSpPr>
          <p:nvPr>
            <p:ph type="body" sz="quarter" idx="27" hasCustomPrompt="1"/>
          </p:nvPr>
        </p:nvSpPr>
        <p:spPr>
          <a:xfrm>
            <a:off x="2416627" y="1705518"/>
            <a:ext cx="6224135" cy="680565"/>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0" name="Text Placeholder 7">
            <a:extLst>
              <a:ext uri="{FF2B5EF4-FFF2-40B4-BE49-F238E27FC236}">
                <a16:creationId xmlns:a16="http://schemas.microsoft.com/office/drawing/2014/main" id="{006EEC9B-8A8B-4231-8A1D-6B6CD4AC1A7A}"/>
              </a:ext>
            </a:extLst>
          </p:cNvPr>
          <p:cNvSpPr>
            <a:spLocks noGrp="1"/>
          </p:cNvSpPr>
          <p:nvPr>
            <p:ph type="body" sz="quarter" idx="28" hasCustomPrompt="1"/>
          </p:nvPr>
        </p:nvSpPr>
        <p:spPr>
          <a:xfrm>
            <a:off x="2416628" y="2929644"/>
            <a:ext cx="6224135" cy="680565"/>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1" name="Text Placeholder 7">
            <a:extLst>
              <a:ext uri="{FF2B5EF4-FFF2-40B4-BE49-F238E27FC236}">
                <a16:creationId xmlns:a16="http://schemas.microsoft.com/office/drawing/2014/main" id="{02E5F9DD-2CBC-4AAA-89F6-4C9BBB067972}"/>
              </a:ext>
            </a:extLst>
          </p:cNvPr>
          <p:cNvSpPr>
            <a:spLocks noGrp="1"/>
          </p:cNvSpPr>
          <p:nvPr>
            <p:ph type="body" sz="quarter" idx="29" hasCustomPrompt="1"/>
          </p:nvPr>
        </p:nvSpPr>
        <p:spPr>
          <a:xfrm>
            <a:off x="2416628" y="4157530"/>
            <a:ext cx="6224135" cy="680565"/>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F50217B8-F587-444E-A16F-A7A46588D08F}"/>
              </a:ext>
            </a:extLst>
          </p:cNvPr>
          <p:cNvSpPr>
            <a:spLocks noGrp="1"/>
          </p:cNvSpPr>
          <p:nvPr>
            <p:ph type="ftr" sz="quarter" idx="3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EB6EF4A0-B546-4D2F-9AA8-F9A29D5ED171}"/>
              </a:ext>
            </a:extLst>
          </p:cNvPr>
          <p:cNvSpPr>
            <a:spLocks noGrp="1"/>
          </p:cNvSpPr>
          <p:nvPr>
            <p:ph type="sldNum" sz="quarter" idx="3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2132074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 Content w/ Tab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CBF0D8FF-C126-424C-9C4F-C5BC31A900B9}"/>
              </a:ext>
            </a:extLst>
          </p:cNvPr>
          <p:cNvSpPr>
            <a:spLocks noGrp="1"/>
          </p:cNvSpPr>
          <p:nvPr>
            <p:ph type="body" idx="13" hasCustomPrompt="1"/>
          </p:nvPr>
        </p:nvSpPr>
        <p:spPr>
          <a:xfrm>
            <a:off x="503231" y="1409287"/>
            <a:ext cx="3960816"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1" name="Text Placeholder 2">
            <a:extLst>
              <a:ext uri="{FF2B5EF4-FFF2-40B4-BE49-F238E27FC236}">
                <a16:creationId xmlns:a16="http://schemas.microsoft.com/office/drawing/2014/main" id="{7CAEB2D3-AFA8-48BD-B474-2891D6C1CF96}"/>
              </a:ext>
            </a:extLst>
          </p:cNvPr>
          <p:cNvSpPr>
            <a:spLocks noGrp="1"/>
          </p:cNvSpPr>
          <p:nvPr>
            <p:ph type="body" idx="16" hasCustomPrompt="1"/>
          </p:nvPr>
        </p:nvSpPr>
        <p:spPr>
          <a:xfrm>
            <a:off x="503235" y="3325813"/>
            <a:ext cx="3960816" cy="283840"/>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Sub header</a:t>
            </a:r>
          </a:p>
        </p:txBody>
      </p:sp>
      <p:sp>
        <p:nvSpPr>
          <p:cNvPr id="15" name="Table Placeholder 7">
            <a:extLst>
              <a:ext uri="{FF2B5EF4-FFF2-40B4-BE49-F238E27FC236}">
                <a16:creationId xmlns:a16="http://schemas.microsoft.com/office/drawing/2014/main" id="{1A2F2E69-A3AF-4517-B4B5-645DAD3C9273}"/>
              </a:ext>
            </a:extLst>
          </p:cNvPr>
          <p:cNvSpPr>
            <a:spLocks noGrp="1"/>
          </p:cNvSpPr>
          <p:nvPr>
            <p:ph type="tbl" sz="quarter" idx="17"/>
          </p:nvPr>
        </p:nvSpPr>
        <p:spPr>
          <a:xfrm>
            <a:off x="4679950" y="1417638"/>
            <a:ext cx="3960813" cy="1584325"/>
          </a:xfrm>
        </p:spPr>
        <p:txBody>
          <a:bodyPr/>
          <a:lstStyle/>
          <a:p>
            <a:r>
              <a:rPr lang="en-US"/>
              <a:t>Click icon to add table</a:t>
            </a:r>
            <a:endParaRPr lang="en-CA"/>
          </a:p>
        </p:txBody>
      </p:sp>
      <p:sp>
        <p:nvSpPr>
          <p:cNvPr id="16" name="Table Placeholder 7">
            <a:extLst>
              <a:ext uri="{FF2B5EF4-FFF2-40B4-BE49-F238E27FC236}">
                <a16:creationId xmlns:a16="http://schemas.microsoft.com/office/drawing/2014/main" id="{42EB18F2-CEC2-4B27-8188-9084654ED669}"/>
              </a:ext>
            </a:extLst>
          </p:cNvPr>
          <p:cNvSpPr>
            <a:spLocks noGrp="1"/>
          </p:cNvSpPr>
          <p:nvPr>
            <p:ph type="tbl" sz="quarter" idx="18"/>
          </p:nvPr>
        </p:nvSpPr>
        <p:spPr>
          <a:xfrm>
            <a:off x="4679949" y="3325813"/>
            <a:ext cx="3960813" cy="1584325"/>
          </a:xfrm>
        </p:spPr>
        <p:txBody>
          <a:bodyPr/>
          <a:lstStyle/>
          <a:p>
            <a:r>
              <a:rPr lang="en-US"/>
              <a:t>Click icon to add table</a:t>
            </a:r>
            <a:endParaRPr lang="en-CA"/>
          </a:p>
        </p:txBody>
      </p:sp>
      <p:sp>
        <p:nvSpPr>
          <p:cNvPr id="12" name="Text Placeholder 7">
            <a:extLst>
              <a:ext uri="{FF2B5EF4-FFF2-40B4-BE49-F238E27FC236}">
                <a16:creationId xmlns:a16="http://schemas.microsoft.com/office/drawing/2014/main" id="{323FE777-BEC2-4CCE-8A19-9F0C5F07DF01}"/>
              </a:ext>
            </a:extLst>
          </p:cNvPr>
          <p:cNvSpPr>
            <a:spLocks noGrp="1"/>
          </p:cNvSpPr>
          <p:nvPr>
            <p:ph type="body" sz="quarter" idx="27" hasCustomPrompt="1"/>
          </p:nvPr>
        </p:nvSpPr>
        <p:spPr>
          <a:xfrm>
            <a:off x="503239" y="1709854"/>
            <a:ext cx="3960812" cy="1292109"/>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3" name="Text Placeholder 7">
            <a:extLst>
              <a:ext uri="{FF2B5EF4-FFF2-40B4-BE49-F238E27FC236}">
                <a16:creationId xmlns:a16="http://schemas.microsoft.com/office/drawing/2014/main" id="{AC6467FA-0CC7-4CE2-BB3C-3DC8693D8B17}"/>
              </a:ext>
            </a:extLst>
          </p:cNvPr>
          <p:cNvSpPr>
            <a:spLocks noGrp="1"/>
          </p:cNvSpPr>
          <p:nvPr>
            <p:ph type="body" sz="quarter" idx="28" hasCustomPrompt="1"/>
          </p:nvPr>
        </p:nvSpPr>
        <p:spPr>
          <a:xfrm>
            <a:off x="503231" y="3618029"/>
            <a:ext cx="3960812" cy="1292109"/>
          </a:xfrm>
        </p:spPr>
        <p:txBody>
          <a:bodyPr>
            <a:normAutofit/>
          </a:bodyPr>
          <a:lstStyle>
            <a:lvl1pPr marL="0" indent="0">
              <a:buNone/>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 name="Footer Placeholder 2">
            <a:extLst>
              <a:ext uri="{FF2B5EF4-FFF2-40B4-BE49-F238E27FC236}">
                <a16:creationId xmlns:a16="http://schemas.microsoft.com/office/drawing/2014/main" id="{95085BAF-CB8B-4F95-9E26-7D9E9CDF66EC}"/>
              </a:ext>
            </a:extLst>
          </p:cNvPr>
          <p:cNvSpPr>
            <a:spLocks noGrp="1"/>
          </p:cNvSpPr>
          <p:nvPr>
            <p:ph type="ftr" sz="quarter" idx="29"/>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CF495E6D-05C4-4BB4-BED6-14178C12C6CE}"/>
              </a:ext>
            </a:extLst>
          </p:cNvPr>
          <p:cNvSpPr>
            <a:spLocks noGrp="1"/>
          </p:cNvSpPr>
          <p:nvPr>
            <p:ph type="sldNum" sz="quarter" idx="30"/>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4887143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meline SmartArt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9" name="SmartArt Placeholder 4">
            <a:extLst>
              <a:ext uri="{FF2B5EF4-FFF2-40B4-BE49-F238E27FC236}">
                <a16:creationId xmlns:a16="http://schemas.microsoft.com/office/drawing/2014/main" id="{EE88365E-F5F8-434F-A087-2F22563199F3}"/>
              </a:ext>
            </a:extLst>
          </p:cNvPr>
          <p:cNvSpPr>
            <a:spLocks noGrp="1"/>
          </p:cNvSpPr>
          <p:nvPr>
            <p:ph type="dgm" sz="quarter" idx="19"/>
          </p:nvPr>
        </p:nvSpPr>
        <p:spPr>
          <a:xfrm>
            <a:off x="501423" y="1432103"/>
            <a:ext cx="8137526" cy="293266"/>
          </a:xfrm>
        </p:spPr>
        <p:txBody>
          <a:bodyPr>
            <a:normAutofit/>
          </a:bodyPr>
          <a:lstStyle>
            <a:lvl1pPr marL="0" indent="0">
              <a:buNone/>
              <a:defRPr sz="900" b="1">
                <a:solidFill>
                  <a:schemeClr val="bg1"/>
                </a:solidFill>
              </a:defRPr>
            </a:lvl1pPr>
          </a:lstStyle>
          <a:p>
            <a:r>
              <a:rPr lang="en-US"/>
              <a:t>Click icon to add SmartArt graphic</a:t>
            </a:r>
            <a:endParaRPr lang="en-CA"/>
          </a:p>
        </p:txBody>
      </p:sp>
      <p:sp>
        <p:nvSpPr>
          <p:cNvPr id="10" name="Text Placeholder 7">
            <a:extLst>
              <a:ext uri="{FF2B5EF4-FFF2-40B4-BE49-F238E27FC236}">
                <a16:creationId xmlns:a16="http://schemas.microsoft.com/office/drawing/2014/main" id="{B48DD8CD-2BF1-40C3-9727-E8C7B3A8CD5A}"/>
              </a:ext>
            </a:extLst>
          </p:cNvPr>
          <p:cNvSpPr>
            <a:spLocks noGrp="1"/>
          </p:cNvSpPr>
          <p:nvPr>
            <p:ph type="body" sz="quarter" idx="27" hasCustomPrompt="1"/>
          </p:nvPr>
        </p:nvSpPr>
        <p:spPr>
          <a:xfrm>
            <a:off x="503238" y="1872659"/>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US"/>
          </a:p>
        </p:txBody>
      </p:sp>
      <p:sp>
        <p:nvSpPr>
          <p:cNvPr id="12" name="Text Placeholder 7">
            <a:extLst>
              <a:ext uri="{FF2B5EF4-FFF2-40B4-BE49-F238E27FC236}">
                <a16:creationId xmlns:a16="http://schemas.microsoft.com/office/drawing/2014/main" id="{8AEA8A27-DCCC-4B0E-953F-C5593EEB0DAB}"/>
              </a:ext>
            </a:extLst>
          </p:cNvPr>
          <p:cNvSpPr>
            <a:spLocks noGrp="1"/>
          </p:cNvSpPr>
          <p:nvPr>
            <p:ph type="body" sz="quarter" idx="28" hasCustomPrompt="1"/>
          </p:nvPr>
        </p:nvSpPr>
        <p:spPr>
          <a:xfrm>
            <a:off x="2632045" y="1881554"/>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3" name="Text Placeholder 7">
            <a:extLst>
              <a:ext uri="{FF2B5EF4-FFF2-40B4-BE49-F238E27FC236}">
                <a16:creationId xmlns:a16="http://schemas.microsoft.com/office/drawing/2014/main" id="{40140DB2-A08B-4DE3-A48D-A6CBA571C4CA}"/>
              </a:ext>
            </a:extLst>
          </p:cNvPr>
          <p:cNvSpPr>
            <a:spLocks noGrp="1"/>
          </p:cNvSpPr>
          <p:nvPr>
            <p:ph type="body" sz="quarter" idx="29" hasCustomPrompt="1"/>
          </p:nvPr>
        </p:nvSpPr>
        <p:spPr>
          <a:xfrm>
            <a:off x="4691720" y="1881554"/>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US"/>
          </a:p>
        </p:txBody>
      </p:sp>
      <p:sp>
        <p:nvSpPr>
          <p:cNvPr id="15" name="Text Placeholder 7">
            <a:extLst>
              <a:ext uri="{FF2B5EF4-FFF2-40B4-BE49-F238E27FC236}">
                <a16:creationId xmlns:a16="http://schemas.microsoft.com/office/drawing/2014/main" id="{FDCE8A7C-D42E-49F6-AED6-5EF9EB7D7742}"/>
              </a:ext>
            </a:extLst>
          </p:cNvPr>
          <p:cNvSpPr>
            <a:spLocks noGrp="1"/>
          </p:cNvSpPr>
          <p:nvPr>
            <p:ph type="body" sz="quarter" idx="30" hasCustomPrompt="1"/>
          </p:nvPr>
        </p:nvSpPr>
        <p:spPr>
          <a:xfrm>
            <a:off x="6820536" y="1881554"/>
            <a:ext cx="1820227" cy="2961954"/>
          </a:xfrm>
        </p:spPr>
        <p:txBody>
          <a:bodyPr>
            <a:normAutofit/>
          </a:bodyPr>
          <a:lstStyle>
            <a:lvl1pPr marL="171450" indent="-171450">
              <a:buFontTx/>
              <a:buBlip>
                <a:blip r:embed="rId2">
                  <a:extLst>
                    <a:ext uri="{96DAC541-7B7A-43D3-8B79-37D633B846F1}">
                      <asvg:svgBlip xmlns:asvg="http://schemas.microsoft.com/office/drawing/2016/SVG/main" r:embed="rId3"/>
                    </a:ext>
                  </a:extLst>
                </a:blip>
              </a:buBlip>
              <a:defRPr sz="11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a:p>
            <a:pPr lvl="0"/>
            <a:endParaRPr lang="en-US"/>
          </a:p>
        </p:txBody>
      </p:sp>
      <p:sp>
        <p:nvSpPr>
          <p:cNvPr id="3" name="Footer Placeholder 2">
            <a:extLst>
              <a:ext uri="{FF2B5EF4-FFF2-40B4-BE49-F238E27FC236}">
                <a16:creationId xmlns:a16="http://schemas.microsoft.com/office/drawing/2014/main" id="{F6A32E10-CE94-493F-8991-DB2CBF965AEB}"/>
              </a:ext>
            </a:extLst>
          </p:cNvPr>
          <p:cNvSpPr>
            <a:spLocks noGrp="1"/>
          </p:cNvSpPr>
          <p:nvPr>
            <p:ph type="ftr" sz="quarter" idx="3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C5876D06-F50A-43DC-AD83-44B51A7040E0}"/>
              </a:ext>
            </a:extLst>
          </p:cNvPr>
          <p:cNvSpPr>
            <a:spLocks noGrp="1"/>
          </p:cNvSpPr>
          <p:nvPr>
            <p:ph type="sldNum" sz="quarter" idx="32"/>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36394671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martArt Graphic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SmartArt Placeholder 3">
            <a:extLst>
              <a:ext uri="{FF2B5EF4-FFF2-40B4-BE49-F238E27FC236}">
                <a16:creationId xmlns:a16="http://schemas.microsoft.com/office/drawing/2014/main" id="{97C365CA-3312-47D6-9C7A-2575A4C4F7C0}"/>
              </a:ext>
            </a:extLst>
          </p:cNvPr>
          <p:cNvSpPr>
            <a:spLocks noGrp="1"/>
          </p:cNvSpPr>
          <p:nvPr>
            <p:ph type="dgm" sz="quarter" idx="14"/>
          </p:nvPr>
        </p:nvSpPr>
        <p:spPr>
          <a:xfrm>
            <a:off x="646113" y="1646238"/>
            <a:ext cx="7864475" cy="3175000"/>
          </a:xfrm>
        </p:spPr>
        <p:txBody>
          <a:bodyPr/>
          <a:lstStyle/>
          <a:p>
            <a:r>
              <a:rPr lang="en-US"/>
              <a:t>Click icon to add SmartArt graphic</a:t>
            </a:r>
            <a:endParaRPr lang="en-CA"/>
          </a:p>
        </p:txBody>
      </p:sp>
      <p:sp>
        <p:nvSpPr>
          <p:cNvPr id="3" name="Footer Placeholder 2">
            <a:extLst>
              <a:ext uri="{FF2B5EF4-FFF2-40B4-BE49-F238E27FC236}">
                <a16:creationId xmlns:a16="http://schemas.microsoft.com/office/drawing/2014/main" id="{8AE2F61D-6C79-49A6-B2A5-1EC732765672}"/>
              </a:ext>
            </a:extLst>
          </p:cNvPr>
          <p:cNvSpPr>
            <a:spLocks noGrp="1"/>
          </p:cNvSpPr>
          <p:nvPr>
            <p:ph type="ftr" sz="quarter" idx="15"/>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0E0528EB-8030-4227-B3E8-7D3905498E6B}"/>
              </a:ext>
            </a:extLst>
          </p:cNvPr>
          <p:cNvSpPr>
            <a:spLocks noGrp="1"/>
          </p:cNvSpPr>
          <p:nvPr>
            <p:ph type="sldNum" sz="quarter" idx="16"/>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55930735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ank You w/ 1 Contact Details">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58431C-B227-459E-88AB-24342158CDF1}"/>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649044"/>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sp>
        <p:nvSpPr>
          <p:cNvPr id="10" name="TextBox 9">
            <a:extLst>
              <a:ext uri="{FF2B5EF4-FFF2-40B4-BE49-F238E27FC236}">
                <a16:creationId xmlns:a16="http://schemas.microsoft.com/office/drawing/2014/main" id="{A2AE2001-91EC-4B17-BCB9-A2C432D15C23}"/>
              </a:ext>
            </a:extLst>
          </p:cNvPr>
          <p:cNvSpPr txBox="1"/>
          <p:nvPr userDrawn="1"/>
        </p:nvSpPr>
        <p:spPr>
          <a:xfrm>
            <a:off x="4679950" y="2146408"/>
            <a:ext cx="3493135" cy="711092"/>
          </a:xfrm>
          <a:prstGeom prst="rect">
            <a:avLst/>
          </a:prstGeom>
          <a:noFill/>
        </p:spPr>
        <p:txBody>
          <a:bodyPr wrap="square" rtlCol="0">
            <a:spAutoFit/>
          </a:bodyPr>
          <a:lstStyle/>
          <a:p>
            <a:pPr>
              <a:lnSpc>
                <a:spcPct val="130000"/>
              </a:lnSpc>
            </a:pPr>
            <a:r>
              <a:rPr lang="en-CA" sz="1600">
                <a:solidFill>
                  <a:schemeClr val="bg1"/>
                </a:solidFill>
                <a:latin typeface="+mn-lt"/>
              </a:rPr>
              <a:t>12-21 </a:t>
            </a:r>
            <a:r>
              <a:rPr lang="en-CA" sz="1600" err="1">
                <a:solidFill>
                  <a:schemeClr val="bg1"/>
                </a:solidFill>
                <a:latin typeface="+mn-lt"/>
              </a:rPr>
              <a:t>Highfield</a:t>
            </a:r>
            <a:r>
              <a:rPr lang="en-CA" sz="1600">
                <a:solidFill>
                  <a:schemeClr val="bg1"/>
                </a:solidFill>
                <a:latin typeface="+mn-lt"/>
              </a:rPr>
              <a:t> Circle SE</a:t>
            </a:r>
          </a:p>
          <a:p>
            <a:pPr>
              <a:lnSpc>
                <a:spcPct val="130000"/>
              </a:lnSpc>
            </a:pPr>
            <a:r>
              <a:rPr lang="en-CA" sz="1600">
                <a:solidFill>
                  <a:schemeClr val="bg1"/>
                </a:solidFill>
                <a:latin typeface="+mn-lt"/>
              </a:rPr>
              <a:t>Calgary, AB, T2G 5N6 Canada</a:t>
            </a:r>
          </a:p>
        </p:txBody>
      </p:sp>
      <p:sp>
        <p:nvSpPr>
          <p:cNvPr id="12" name="TextBox 11">
            <a:extLst>
              <a:ext uri="{FF2B5EF4-FFF2-40B4-BE49-F238E27FC236}">
                <a16:creationId xmlns:a16="http://schemas.microsoft.com/office/drawing/2014/main" id="{A2825A17-9EAF-4D74-BF1B-C61F000E2F39}"/>
              </a:ext>
            </a:extLst>
          </p:cNvPr>
          <p:cNvSpPr txBox="1"/>
          <p:nvPr userDrawn="1"/>
        </p:nvSpPr>
        <p:spPr>
          <a:xfrm>
            <a:off x="4679949" y="3115844"/>
            <a:ext cx="3493135" cy="711092"/>
          </a:xfrm>
          <a:prstGeom prst="rect">
            <a:avLst/>
          </a:prstGeom>
          <a:noFill/>
        </p:spPr>
        <p:txBody>
          <a:bodyPr wrap="square" rtlCol="0">
            <a:spAutoFit/>
          </a:bodyPr>
          <a:lstStyle/>
          <a:p>
            <a:pPr>
              <a:lnSpc>
                <a:spcPct val="130000"/>
              </a:lnSpc>
            </a:pPr>
            <a:r>
              <a:rPr lang="en-CA" sz="1600" b="0" u="none">
                <a:solidFill>
                  <a:schemeClr val="accent2"/>
                </a:solidFill>
                <a:latin typeface="+mn-lt"/>
              </a:rPr>
              <a:t>www.exro.com</a:t>
            </a:r>
          </a:p>
          <a:p>
            <a:pPr>
              <a:lnSpc>
                <a:spcPct val="130000"/>
              </a:lnSpc>
            </a:pPr>
            <a:r>
              <a:rPr lang="en-CA" sz="1600" b="0" u="none">
                <a:solidFill>
                  <a:schemeClr val="accent2"/>
                </a:solidFill>
                <a:latin typeface="+mn-lt"/>
              </a:rPr>
              <a:t>@exrotech</a:t>
            </a:r>
          </a:p>
        </p:txBody>
      </p:sp>
      <p:sp>
        <p:nvSpPr>
          <p:cNvPr id="14" name="Text Placeholder 9">
            <a:extLst>
              <a:ext uri="{FF2B5EF4-FFF2-40B4-BE49-F238E27FC236}">
                <a16:creationId xmlns:a16="http://schemas.microsoft.com/office/drawing/2014/main" id="{666EAA4E-079B-44A8-9698-376C9BEF1C1F}"/>
              </a:ext>
            </a:extLst>
          </p:cNvPr>
          <p:cNvSpPr>
            <a:spLocks noGrp="1"/>
          </p:cNvSpPr>
          <p:nvPr>
            <p:ph type="body" sz="quarter" idx="15" hasCustomPrompt="1"/>
          </p:nvPr>
        </p:nvSpPr>
        <p:spPr>
          <a:xfrm>
            <a:off x="503238" y="2146408"/>
            <a:ext cx="3112452" cy="312737"/>
          </a:xfrm>
        </p:spPr>
        <p:txBody>
          <a:bodyPr/>
          <a:lstStyle>
            <a:lvl1pPr marL="0" indent="0">
              <a:buNone/>
              <a:defRPr sz="1600" b="1">
                <a:solidFill>
                  <a:schemeClr val="bg1"/>
                </a:solidFill>
              </a:defRPr>
            </a:lvl1pPr>
          </a:lstStyle>
          <a:p>
            <a:pPr lvl="0"/>
            <a:r>
              <a:rPr lang="en-US"/>
              <a:t>First and Last Name</a:t>
            </a:r>
          </a:p>
        </p:txBody>
      </p:sp>
      <p:sp>
        <p:nvSpPr>
          <p:cNvPr id="15" name="Text Placeholder 9">
            <a:extLst>
              <a:ext uri="{FF2B5EF4-FFF2-40B4-BE49-F238E27FC236}">
                <a16:creationId xmlns:a16="http://schemas.microsoft.com/office/drawing/2014/main" id="{8116F2F0-DF1F-4055-A941-D9BDDB8A0B26}"/>
              </a:ext>
            </a:extLst>
          </p:cNvPr>
          <p:cNvSpPr>
            <a:spLocks noGrp="1"/>
          </p:cNvSpPr>
          <p:nvPr>
            <p:ph type="body" sz="quarter" idx="16" hasCustomPrompt="1"/>
          </p:nvPr>
        </p:nvSpPr>
        <p:spPr>
          <a:xfrm>
            <a:off x="503238" y="2459145"/>
            <a:ext cx="3112452" cy="312737"/>
          </a:xfrm>
        </p:spPr>
        <p:txBody>
          <a:bodyPr>
            <a:noAutofit/>
          </a:bodyPr>
          <a:lstStyle>
            <a:lvl1pPr marL="0" indent="0">
              <a:buNone/>
              <a:defRPr sz="1400">
                <a:solidFill>
                  <a:schemeClr val="bg1"/>
                </a:solidFill>
              </a:defRPr>
            </a:lvl1pPr>
          </a:lstStyle>
          <a:p>
            <a:pPr lvl="0"/>
            <a:r>
              <a:rPr lang="en-US"/>
              <a:t>Job Title</a:t>
            </a:r>
          </a:p>
        </p:txBody>
      </p:sp>
      <p:pic>
        <p:nvPicPr>
          <p:cNvPr id="3" name="Graphic 2">
            <a:extLst>
              <a:ext uri="{FF2B5EF4-FFF2-40B4-BE49-F238E27FC236}">
                <a16:creationId xmlns:a16="http://schemas.microsoft.com/office/drawing/2014/main" id="{FF6D5805-8945-4A9B-85EB-100DECB9E1F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7370" y="3562868"/>
            <a:ext cx="86937" cy="168078"/>
          </a:xfrm>
          <a:prstGeom prst="rect">
            <a:avLst/>
          </a:prstGeom>
        </p:spPr>
      </p:pic>
      <p:pic>
        <p:nvPicPr>
          <p:cNvPr id="11" name="Graphic 10">
            <a:extLst>
              <a:ext uri="{FF2B5EF4-FFF2-40B4-BE49-F238E27FC236}">
                <a16:creationId xmlns:a16="http://schemas.microsoft.com/office/drawing/2014/main" id="{64740005-7138-4370-86FB-1B61F44ABF0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23776" y="3565784"/>
            <a:ext cx="150690" cy="150690"/>
          </a:xfrm>
          <a:prstGeom prst="rect">
            <a:avLst/>
          </a:prstGeom>
        </p:spPr>
      </p:pic>
      <p:pic>
        <p:nvPicPr>
          <p:cNvPr id="16" name="Graphic 15">
            <a:extLst>
              <a:ext uri="{FF2B5EF4-FFF2-40B4-BE49-F238E27FC236}">
                <a16:creationId xmlns:a16="http://schemas.microsoft.com/office/drawing/2014/main" id="{81DC705B-EDF8-41E4-969D-82DAFF729B3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86932" y="3588967"/>
            <a:ext cx="179669" cy="127507"/>
          </a:xfrm>
          <a:prstGeom prst="rect">
            <a:avLst/>
          </a:prstGeom>
        </p:spPr>
      </p:pic>
      <p:pic>
        <p:nvPicPr>
          <p:cNvPr id="19" name="Graphic 18">
            <a:extLst>
              <a:ext uri="{FF2B5EF4-FFF2-40B4-BE49-F238E27FC236}">
                <a16:creationId xmlns:a16="http://schemas.microsoft.com/office/drawing/2014/main" id="{F82AA76A-2D9F-4BB9-A63B-8E232A16F63D}"/>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07211" y="3588967"/>
            <a:ext cx="162281" cy="127507"/>
          </a:xfrm>
          <a:prstGeom prst="rect">
            <a:avLst/>
          </a:prstGeom>
        </p:spPr>
      </p:pic>
      <p:sp>
        <p:nvSpPr>
          <p:cNvPr id="23" name="Text Placeholder 9">
            <a:extLst>
              <a:ext uri="{FF2B5EF4-FFF2-40B4-BE49-F238E27FC236}">
                <a16:creationId xmlns:a16="http://schemas.microsoft.com/office/drawing/2014/main" id="{C85E1942-AABA-47AD-9C62-6985082AE062}"/>
              </a:ext>
            </a:extLst>
          </p:cNvPr>
          <p:cNvSpPr>
            <a:spLocks noGrp="1"/>
          </p:cNvSpPr>
          <p:nvPr>
            <p:ph type="body" sz="quarter" idx="17" hasCustomPrompt="1"/>
          </p:nvPr>
        </p:nvSpPr>
        <p:spPr>
          <a:xfrm>
            <a:off x="503238" y="2786750"/>
            <a:ext cx="3112452" cy="312737"/>
          </a:xfrm>
        </p:spPr>
        <p:txBody>
          <a:bodyPr>
            <a:noAutofit/>
          </a:bodyPr>
          <a:lstStyle>
            <a:lvl1pPr marL="0" indent="0">
              <a:buNone/>
              <a:defRPr sz="1400">
                <a:solidFill>
                  <a:schemeClr val="accent2"/>
                </a:solidFill>
              </a:defRPr>
            </a:lvl1pPr>
          </a:lstStyle>
          <a:p>
            <a:pPr lvl="0"/>
            <a:r>
              <a:rPr lang="en-US"/>
              <a:t>email@exro.com</a:t>
            </a:r>
          </a:p>
        </p:txBody>
      </p:sp>
      <p:cxnSp>
        <p:nvCxnSpPr>
          <p:cNvPr id="22" name="Straight Connector 21">
            <a:extLst>
              <a:ext uri="{FF2B5EF4-FFF2-40B4-BE49-F238E27FC236}">
                <a16:creationId xmlns:a16="http://schemas.microsoft.com/office/drawing/2014/main" id="{4BC8AD29-D0DF-40C7-B096-F0BC61DAB0B6}"/>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DA5854B-E551-4985-9BBC-F2D07FEF9F3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295027" y="5154255"/>
            <a:ext cx="1165685" cy="74753"/>
          </a:xfrm>
          <a:prstGeom prst="rect">
            <a:avLst/>
          </a:prstGeom>
        </p:spPr>
      </p:pic>
      <p:pic>
        <p:nvPicPr>
          <p:cNvPr id="25" name="Picture 24" descr="Icon&#10;&#10;Description automatically generated">
            <a:extLst>
              <a:ext uri="{FF2B5EF4-FFF2-40B4-BE49-F238E27FC236}">
                <a16:creationId xmlns:a16="http://schemas.microsoft.com/office/drawing/2014/main" id="{4785864E-8C70-4E39-A3E1-CAEA9AA16B64}"/>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1605918256"/>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hank You w/ 1 Contact Details">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58431C-B227-459E-88AB-24342158CDF1}"/>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649044"/>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cxnSp>
        <p:nvCxnSpPr>
          <p:cNvPr id="22" name="Straight Connector 21">
            <a:extLst>
              <a:ext uri="{FF2B5EF4-FFF2-40B4-BE49-F238E27FC236}">
                <a16:creationId xmlns:a16="http://schemas.microsoft.com/office/drawing/2014/main" id="{4BC8AD29-D0DF-40C7-B096-F0BC61DAB0B6}"/>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DA5854B-E551-4985-9BBC-F2D07FEF9F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5027" y="5154255"/>
            <a:ext cx="1165685" cy="74753"/>
          </a:xfrm>
          <a:prstGeom prst="rect">
            <a:avLst/>
          </a:prstGeom>
        </p:spPr>
      </p:pic>
      <p:pic>
        <p:nvPicPr>
          <p:cNvPr id="25" name="Picture 24" descr="Icon&#10;&#10;Description automatically generated">
            <a:extLst>
              <a:ext uri="{FF2B5EF4-FFF2-40B4-BE49-F238E27FC236}">
                <a16:creationId xmlns:a16="http://schemas.microsoft.com/office/drawing/2014/main" id="{4785864E-8C70-4E39-A3E1-CAEA9AA16B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2835448253"/>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ank You w/ 2 Contact Details">
    <p:bg>
      <p:bgPr>
        <a:solidFill>
          <a:schemeClr val="tx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8DEAACE-8D77-42C3-A62E-78F29936C7B6}"/>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649044"/>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sp>
        <p:nvSpPr>
          <p:cNvPr id="10" name="TextBox 9">
            <a:extLst>
              <a:ext uri="{FF2B5EF4-FFF2-40B4-BE49-F238E27FC236}">
                <a16:creationId xmlns:a16="http://schemas.microsoft.com/office/drawing/2014/main" id="{A2AE2001-91EC-4B17-BCB9-A2C432D15C23}"/>
              </a:ext>
            </a:extLst>
          </p:cNvPr>
          <p:cNvSpPr txBox="1"/>
          <p:nvPr userDrawn="1"/>
        </p:nvSpPr>
        <p:spPr>
          <a:xfrm>
            <a:off x="4679950" y="2146408"/>
            <a:ext cx="3493135" cy="711092"/>
          </a:xfrm>
          <a:prstGeom prst="rect">
            <a:avLst/>
          </a:prstGeom>
          <a:noFill/>
        </p:spPr>
        <p:txBody>
          <a:bodyPr wrap="square" rtlCol="0">
            <a:spAutoFit/>
          </a:bodyPr>
          <a:lstStyle/>
          <a:p>
            <a:pPr>
              <a:lnSpc>
                <a:spcPct val="130000"/>
              </a:lnSpc>
            </a:pPr>
            <a:r>
              <a:rPr lang="en-CA" sz="1600">
                <a:solidFill>
                  <a:schemeClr val="bg1"/>
                </a:solidFill>
                <a:latin typeface="+mn-lt"/>
              </a:rPr>
              <a:t>12-21 </a:t>
            </a:r>
            <a:r>
              <a:rPr lang="en-CA" sz="1600" err="1">
                <a:solidFill>
                  <a:schemeClr val="bg1"/>
                </a:solidFill>
                <a:latin typeface="+mn-lt"/>
              </a:rPr>
              <a:t>Highfield</a:t>
            </a:r>
            <a:r>
              <a:rPr lang="en-CA" sz="1600">
                <a:solidFill>
                  <a:schemeClr val="bg1"/>
                </a:solidFill>
                <a:latin typeface="+mn-lt"/>
              </a:rPr>
              <a:t> Circle SE</a:t>
            </a:r>
          </a:p>
          <a:p>
            <a:pPr>
              <a:lnSpc>
                <a:spcPct val="130000"/>
              </a:lnSpc>
            </a:pPr>
            <a:r>
              <a:rPr lang="en-CA" sz="1600">
                <a:solidFill>
                  <a:schemeClr val="bg1"/>
                </a:solidFill>
                <a:latin typeface="+mn-lt"/>
              </a:rPr>
              <a:t>Calgary, AB, T2G 5N6 Canada</a:t>
            </a:r>
          </a:p>
        </p:txBody>
      </p:sp>
      <p:sp>
        <p:nvSpPr>
          <p:cNvPr id="12" name="TextBox 11">
            <a:extLst>
              <a:ext uri="{FF2B5EF4-FFF2-40B4-BE49-F238E27FC236}">
                <a16:creationId xmlns:a16="http://schemas.microsoft.com/office/drawing/2014/main" id="{A2825A17-9EAF-4D74-BF1B-C61F000E2F39}"/>
              </a:ext>
            </a:extLst>
          </p:cNvPr>
          <p:cNvSpPr txBox="1"/>
          <p:nvPr userDrawn="1"/>
        </p:nvSpPr>
        <p:spPr>
          <a:xfrm>
            <a:off x="4679949" y="3115844"/>
            <a:ext cx="3493135" cy="711092"/>
          </a:xfrm>
          <a:prstGeom prst="rect">
            <a:avLst/>
          </a:prstGeom>
          <a:noFill/>
        </p:spPr>
        <p:txBody>
          <a:bodyPr wrap="square" rtlCol="0">
            <a:spAutoFit/>
          </a:bodyPr>
          <a:lstStyle/>
          <a:p>
            <a:pPr>
              <a:lnSpc>
                <a:spcPct val="130000"/>
              </a:lnSpc>
            </a:pPr>
            <a:r>
              <a:rPr lang="en-CA" sz="1600" b="0" u="none">
                <a:solidFill>
                  <a:schemeClr val="accent2"/>
                </a:solidFill>
                <a:latin typeface="+mn-lt"/>
              </a:rPr>
              <a:t>www.exro.com</a:t>
            </a:r>
          </a:p>
          <a:p>
            <a:pPr>
              <a:lnSpc>
                <a:spcPct val="130000"/>
              </a:lnSpc>
            </a:pPr>
            <a:r>
              <a:rPr lang="en-CA" sz="1600" b="0" u="none">
                <a:solidFill>
                  <a:schemeClr val="accent2"/>
                </a:solidFill>
                <a:latin typeface="+mn-lt"/>
              </a:rPr>
              <a:t>@exrotech</a:t>
            </a:r>
          </a:p>
        </p:txBody>
      </p:sp>
      <p:sp>
        <p:nvSpPr>
          <p:cNvPr id="14" name="Text Placeholder 9">
            <a:extLst>
              <a:ext uri="{FF2B5EF4-FFF2-40B4-BE49-F238E27FC236}">
                <a16:creationId xmlns:a16="http://schemas.microsoft.com/office/drawing/2014/main" id="{666EAA4E-079B-44A8-9698-376C9BEF1C1F}"/>
              </a:ext>
            </a:extLst>
          </p:cNvPr>
          <p:cNvSpPr>
            <a:spLocks noGrp="1"/>
          </p:cNvSpPr>
          <p:nvPr>
            <p:ph type="body" sz="quarter" idx="15" hasCustomPrompt="1"/>
          </p:nvPr>
        </p:nvSpPr>
        <p:spPr>
          <a:xfrm>
            <a:off x="503238" y="1926549"/>
            <a:ext cx="3112452" cy="312737"/>
          </a:xfrm>
        </p:spPr>
        <p:txBody>
          <a:bodyPr/>
          <a:lstStyle>
            <a:lvl1pPr marL="0" indent="0">
              <a:buNone/>
              <a:defRPr sz="1600" b="1">
                <a:solidFill>
                  <a:schemeClr val="bg1"/>
                </a:solidFill>
              </a:defRPr>
            </a:lvl1pPr>
          </a:lstStyle>
          <a:p>
            <a:pPr lvl="0"/>
            <a:r>
              <a:rPr lang="en-US"/>
              <a:t>First and Last Name</a:t>
            </a:r>
          </a:p>
        </p:txBody>
      </p:sp>
      <p:sp>
        <p:nvSpPr>
          <p:cNvPr id="15" name="Text Placeholder 9">
            <a:extLst>
              <a:ext uri="{FF2B5EF4-FFF2-40B4-BE49-F238E27FC236}">
                <a16:creationId xmlns:a16="http://schemas.microsoft.com/office/drawing/2014/main" id="{8116F2F0-DF1F-4055-A941-D9BDDB8A0B26}"/>
              </a:ext>
            </a:extLst>
          </p:cNvPr>
          <p:cNvSpPr>
            <a:spLocks noGrp="1"/>
          </p:cNvSpPr>
          <p:nvPr>
            <p:ph type="body" sz="quarter" idx="16" hasCustomPrompt="1"/>
          </p:nvPr>
        </p:nvSpPr>
        <p:spPr>
          <a:xfrm>
            <a:off x="503238" y="2239286"/>
            <a:ext cx="3112452" cy="312737"/>
          </a:xfrm>
        </p:spPr>
        <p:txBody>
          <a:bodyPr>
            <a:noAutofit/>
          </a:bodyPr>
          <a:lstStyle>
            <a:lvl1pPr marL="0" indent="0">
              <a:buNone/>
              <a:defRPr sz="1400">
                <a:solidFill>
                  <a:schemeClr val="bg1"/>
                </a:solidFill>
              </a:defRPr>
            </a:lvl1pPr>
          </a:lstStyle>
          <a:p>
            <a:pPr lvl="0"/>
            <a:r>
              <a:rPr lang="en-US"/>
              <a:t>Job Title</a:t>
            </a:r>
          </a:p>
        </p:txBody>
      </p:sp>
      <p:pic>
        <p:nvPicPr>
          <p:cNvPr id="3" name="Graphic 2">
            <a:extLst>
              <a:ext uri="{FF2B5EF4-FFF2-40B4-BE49-F238E27FC236}">
                <a16:creationId xmlns:a16="http://schemas.microsoft.com/office/drawing/2014/main" id="{FF6D5805-8945-4A9B-85EB-100DECB9E1F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7370" y="3562868"/>
            <a:ext cx="86937" cy="168078"/>
          </a:xfrm>
          <a:prstGeom prst="rect">
            <a:avLst/>
          </a:prstGeom>
        </p:spPr>
      </p:pic>
      <p:pic>
        <p:nvPicPr>
          <p:cNvPr id="11" name="Graphic 10">
            <a:extLst>
              <a:ext uri="{FF2B5EF4-FFF2-40B4-BE49-F238E27FC236}">
                <a16:creationId xmlns:a16="http://schemas.microsoft.com/office/drawing/2014/main" id="{64740005-7138-4370-86FB-1B61F44ABF0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23776" y="3565784"/>
            <a:ext cx="150690" cy="150690"/>
          </a:xfrm>
          <a:prstGeom prst="rect">
            <a:avLst/>
          </a:prstGeom>
        </p:spPr>
      </p:pic>
      <p:pic>
        <p:nvPicPr>
          <p:cNvPr id="16" name="Graphic 15">
            <a:extLst>
              <a:ext uri="{FF2B5EF4-FFF2-40B4-BE49-F238E27FC236}">
                <a16:creationId xmlns:a16="http://schemas.microsoft.com/office/drawing/2014/main" id="{81DC705B-EDF8-41E4-969D-82DAFF729B3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86932" y="3588967"/>
            <a:ext cx="179669" cy="127507"/>
          </a:xfrm>
          <a:prstGeom prst="rect">
            <a:avLst/>
          </a:prstGeom>
        </p:spPr>
      </p:pic>
      <p:pic>
        <p:nvPicPr>
          <p:cNvPr id="19" name="Graphic 18">
            <a:extLst>
              <a:ext uri="{FF2B5EF4-FFF2-40B4-BE49-F238E27FC236}">
                <a16:creationId xmlns:a16="http://schemas.microsoft.com/office/drawing/2014/main" id="{F82AA76A-2D9F-4BB9-A63B-8E232A16F63D}"/>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07211" y="3588967"/>
            <a:ext cx="162281" cy="127507"/>
          </a:xfrm>
          <a:prstGeom prst="rect">
            <a:avLst/>
          </a:prstGeom>
        </p:spPr>
      </p:pic>
      <p:sp>
        <p:nvSpPr>
          <p:cNvPr id="23" name="Text Placeholder 9">
            <a:extLst>
              <a:ext uri="{FF2B5EF4-FFF2-40B4-BE49-F238E27FC236}">
                <a16:creationId xmlns:a16="http://schemas.microsoft.com/office/drawing/2014/main" id="{C85E1942-AABA-47AD-9C62-6985082AE062}"/>
              </a:ext>
            </a:extLst>
          </p:cNvPr>
          <p:cNvSpPr>
            <a:spLocks noGrp="1"/>
          </p:cNvSpPr>
          <p:nvPr>
            <p:ph type="body" sz="quarter" idx="17" hasCustomPrompt="1"/>
          </p:nvPr>
        </p:nvSpPr>
        <p:spPr>
          <a:xfrm>
            <a:off x="503238" y="2566891"/>
            <a:ext cx="3112452" cy="312737"/>
          </a:xfrm>
        </p:spPr>
        <p:txBody>
          <a:bodyPr>
            <a:noAutofit/>
          </a:bodyPr>
          <a:lstStyle>
            <a:lvl1pPr marL="0" indent="0">
              <a:buNone/>
              <a:defRPr sz="1400">
                <a:solidFill>
                  <a:schemeClr val="accent2"/>
                </a:solidFill>
              </a:defRPr>
            </a:lvl1pPr>
          </a:lstStyle>
          <a:p>
            <a:pPr lvl="0"/>
            <a:r>
              <a:rPr lang="en-US"/>
              <a:t>email@exro.com</a:t>
            </a:r>
          </a:p>
        </p:txBody>
      </p:sp>
      <p:sp>
        <p:nvSpPr>
          <p:cNvPr id="26" name="Text Placeholder 9">
            <a:extLst>
              <a:ext uri="{FF2B5EF4-FFF2-40B4-BE49-F238E27FC236}">
                <a16:creationId xmlns:a16="http://schemas.microsoft.com/office/drawing/2014/main" id="{A7008E2A-FBC5-4CD0-ADCC-2D0A5AA88188}"/>
              </a:ext>
            </a:extLst>
          </p:cNvPr>
          <p:cNvSpPr>
            <a:spLocks noGrp="1"/>
          </p:cNvSpPr>
          <p:nvPr>
            <p:ph type="body" sz="quarter" idx="18" hasCustomPrompt="1"/>
          </p:nvPr>
        </p:nvSpPr>
        <p:spPr>
          <a:xfrm>
            <a:off x="503238" y="3108134"/>
            <a:ext cx="3112452" cy="312737"/>
          </a:xfrm>
        </p:spPr>
        <p:txBody>
          <a:bodyPr/>
          <a:lstStyle>
            <a:lvl1pPr marL="0" indent="0">
              <a:buNone/>
              <a:defRPr sz="1600" b="1">
                <a:solidFill>
                  <a:schemeClr val="bg1"/>
                </a:solidFill>
              </a:defRPr>
            </a:lvl1pPr>
          </a:lstStyle>
          <a:p>
            <a:pPr lvl="0"/>
            <a:r>
              <a:rPr lang="en-US"/>
              <a:t>First and Last Name</a:t>
            </a:r>
          </a:p>
        </p:txBody>
      </p:sp>
      <p:sp>
        <p:nvSpPr>
          <p:cNvPr id="27" name="Text Placeholder 9">
            <a:extLst>
              <a:ext uri="{FF2B5EF4-FFF2-40B4-BE49-F238E27FC236}">
                <a16:creationId xmlns:a16="http://schemas.microsoft.com/office/drawing/2014/main" id="{E7DF7584-583A-43DB-A063-EC93C164602B}"/>
              </a:ext>
            </a:extLst>
          </p:cNvPr>
          <p:cNvSpPr>
            <a:spLocks noGrp="1"/>
          </p:cNvSpPr>
          <p:nvPr>
            <p:ph type="body" sz="quarter" idx="19" hasCustomPrompt="1"/>
          </p:nvPr>
        </p:nvSpPr>
        <p:spPr>
          <a:xfrm>
            <a:off x="503238" y="3420871"/>
            <a:ext cx="3112452" cy="312737"/>
          </a:xfrm>
        </p:spPr>
        <p:txBody>
          <a:bodyPr>
            <a:noAutofit/>
          </a:bodyPr>
          <a:lstStyle>
            <a:lvl1pPr marL="0" indent="0">
              <a:buNone/>
              <a:defRPr sz="1400">
                <a:solidFill>
                  <a:schemeClr val="bg1"/>
                </a:solidFill>
              </a:defRPr>
            </a:lvl1pPr>
          </a:lstStyle>
          <a:p>
            <a:pPr lvl="0"/>
            <a:r>
              <a:rPr lang="en-US"/>
              <a:t>Job Title</a:t>
            </a:r>
          </a:p>
        </p:txBody>
      </p:sp>
      <p:sp>
        <p:nvSpPr>
          <p:cNvPr id="28" name="Text Placeholder 9">
            <a:extLst>
              <a:ext uri="{FF2B5EF4-FFF2-40B4-BE49-F238E27FC236}">
                <a16:creationId xmlns:a16="http://schemas.microsoft.com/office/drawing/2014/main" id="{F5B54B4A-542C-45CD-9CAA-EB4CC7D2C918}"/>
              </a:ext>
            </a:extLst>
          </p:cNvPr>
          <p:cNvSpPr>
            <a:spLocks noGrp="1"/>
          </p:cNvSpPr>
          <p:nvPr>
            <p:ph type="body" sz="quarter" idx="20" hasCustomPrompt="1"/>
          </p:nvPr>
        </p:nvSpPr>
        <p:spPr>
          <a:xfrm>
            <a:off x="503238" y="3748476"/>
            <a:ext cx="3112452" cy="312737"/>
          </a:xfrm>
        </p:spPr>
        <p:txBody>
          <a:bodyPr>
            <a:noAutofit/>
          </a:bodyPr>
          <a:lstStyle>
            <a:lvl1pPr marL="0" indent="0">
              <a:buNone/>
              <a:defRPr sz="1400">
                <a:solidFill>
                  <a:schemeClr val="accent2"/>
                </a:solidFill>
              </a:defRPr>
            </a:lvl1pPr>
          </a:lstStyle>
          <a:p>
            <a:pPr lvl="0"/>
            <a:r>
              <a:rPr lang="en-US"/>
              <a:t>email@exro.com</a:t>
            </a:r>
          </a:p>
        </p:txBody>
      </p:sp>
      <p:cxnSp>
        <p:nvCxnSpPr>
          <p:cNvPr id="25" name="Straight Connector 24">
            <a:extLst>
              <a:ext uri="{FF2B5EF4-FFF2-40B4-BE49-F238E27FC236}">
                <a16:creationId xmlns:a16="http://schemas.microsoft.com/office/drawing/2014/main" id="{148FA4BD-D0D6-4FEB-A919-686CBD8ECA3A}"/>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021B94DC-A0C7-49D1-9346-0B363E4E91BA}"/>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295027" y="5154255"/>
            <a:ext cx="1165685" cy="74753"/>
          </a:xfrm>
          <a:prstGeom prst="rect">
            <a:avLst/>
          </a:prstGeom>
        </p:spPr>
      </p:pic>
      <p:pic>
        <p:nvPicPr>
          <p:cNvPr id="31" name="Picture 30" descr="Icon&#10;&#10;Description automatically generated">
            <a:extLst>
              <a:ext uri="{FF2B5EF4-FFF2-40B4-BE49-F238E27FC236}">
                <a16:creationId xmlns:a16="http://schemas.microsoft.com/office/drawing/2014/main" id="{1949F619-81CF-4542-977A-DE70FA580DC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3238" y="4525504"/>
            <a:ext cx="708483" cy="708483"/>
          </a:xfrm>
          <a:prstGeom prst="rect">
            <a:avLst/>
          </a:prstGeom>
        </p:spPr>
      </p:pic>
    </p:spTree>
    <p:extLst>
      <p:ext uri="{BB962C8B-B14F-4D97-AF65-F5344CB8AC3E}">
        <p14:creationId xmlns:p14="http://schemas.microsoft.com/office/powerpoint/2010/main" val="1997993792"/>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ank You Simp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58431C-B227-459E-88AB-24342158CDF1}"/>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7EA69902-533C-48B2-95E3-FC75AC474D70}"/>
              </a:ext>
            </a:extLst>
          </p:cNvPr>
          <p:cNvSpPr txBox="1"/>
          <p:nvPr userDrawn="1"/>
        </p:nvSpPr>
        <p:spPr>
          <a:xfrm>
            <a:off x="503238" y="2165003"/>
            <a:ext cx="6238938" cy="692497"/>
          </a:xfrm>
          <a:prstGeom prst="rect">
            <a:avLst/>
          </a:prstGeom>
          <a:noFill/>
        </p:spPr>
        <p:txBody>
          <a:bodyPr wrap="square" lIns="0" tIns="0" rIns="0" bIns="0" rtlCol="0">
            <a:spAutoFit/>
          </a:bodyPr>
          <a:lstStyle/>
          <a:p>
            <a:r>
              <a:rPr lang="en-CA" sz="4500">
                <a:solidFill>
                  <a:schemeClr val="bg1"/>
                </a:solidFill>
                <a:latin typeface="+mj-lt"/>
              </a:rPr>
              <a:t>Thank you</a:t>
            </a:r>
          </a:p>
        </p:txBody>
      </p:sp>
      <p:cxnSp>
        <p:nvCxnSpPr>
          <p:cNvPr id="22" name="Straight Connector 21">
            <a:extLst>
              <a:ext uri="{FF2B5EF4-FFF2-40B4-BE49-F238E27FC236}">
                <a16:creationId xmlns:a16="http://schemas.microsoft.com/office/drawing/2014/main" id="{4BC8AD29-D0DF-40C7-B096-F0BC61DAB0B6}"/>
              </a:ext>
            </a:extLst>
          </p:cNvPr>
          <p:cNvCxnSpPr>
            <a:cxnSpLocks/>
          </p:cNvCxnSpPr>
          <p:nvPr userDrawn="1"/>
        </p:nvCxnSpPr>
        <p:spPr>
          <a:xfrm flipH="1">
            <a:off x="1356102" y="5191632"/>
            <a:ext cx="57546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DA5854B-E551-4985-9BBC-F2D07FEF9F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5027" y="5154255"/>
            <a:ext cx="1165685" cy="74753"/>
          </a:xfrm>
          <a:prstGeom prst="rect">
            <a:avLst/>
          </a:prstGeom>
        </p:spPr>
      </p:pic>
      <p:pic>
        <p:nvPicPr>
          <p:cNvPr id="25" name="Picture 24" descr="Icon&#10;&#10;Description automatically generated">
            <a:extLst>
              <a:ext uri="{FF2B5EF4-FFF2-40B4-BE49-F238E27FC236}">
                <a16:creationId xmlns:a16="http://schemas.microsoft.com/office/drawing/2014/main" id="{4785864E-8C70-4E39-A3E1-CAEA9AA16B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238" y="4525504"/>
            <a:ext cx="708483" cy="708483"/>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31B80F7B-9F91-421F-9FDC-5315FB5E04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71850" y="-1"/>
            <a:ext cx="5772150" cy="5715000"/>
          </a:xfrm>
          <a:prstGeom prst="rect">
            <a:avLst/>
          </a:prstGeom>
        </p:spPr>
      </p:pic>
    </p:spTree>
    <p:extLst>
      <p:ext uri="{BB962C8B-B14F-4D97-AF65-F5344CB8AC3E}">
        <p14:creationId xmlns:p14="http://schemas.microsoft.com/office/powerpoint/2010/main" val="2978619306"/>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ogo Only">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37383E-1B08-4AFC-A8DE-6265B1AF4D76}"/>
              </a:ext>
            </a:extLst>
          </p:cNvPr>
          <p:cNvSpPr/>
          <p:nvPr userDrawn="1"/>
        </p:nvSpPr>
        <p:spPr>
          <a:xfrm>
            <a:off x="0" y="0"/>
            <a:ext cx="9144000" cy="5715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 name="Group 1">
            <a:extLst>
              <a:ext uri="{FF2B5EF4-FFF2-40B4-BE49-F238E27FC236}">
                <a16:creationId xmlns:a16="http://schemas.microsoft.com/office/drawing/2014/main" id="{D4CDDE4F-8592-4B24-99E0-A6F0C8221ADD}"/>
              </a:ext>
            </a:extLst>
          </p:cNvPr>
          <p:cNvGrpSpPr/>
          <p:nvPr userDrawn="1"/>
        </p:nvGrpSpPr>
        <p:grpSpPr>
          <a:xfrm>
            <a:off x="2825432" y="1104286"/>
            <a:ext cx="3493135" cy="3506428"/>
            <a:chOff x="2825432" y="1247678"/>
            <a:chExt cx="3493135" cy="3506428"/>
          </a:xfrm>
        </p:grpSpPr>
        <p:pic>
          <p:nvPicPr>
            <p:cNvPr id="6" name="Picture 5" descr="Icon&#10;&#10;Description automatically generated">
              <a:extLst>
                <a:ext uri="{FF2B5EF4-FFF2-40B4-BE49-F238E27FC236}">
                  <a16:creationId xmlns:a16="http://schemas.microsoft.com/office/drawing/2014/main" id="{A2B17DC7-46C1-4B74-B54A-44C584EBD8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0889" y="1247678"/>
              <a:ext cx="2522220" cy="2522220"/>
            </a:xfrm>
            <a:prstGeom prst="rect">
              <a:avLst/>
            </a:prstGeom>
          </p:spPr>
        </p:pic>
        <p:sp>
          <p:nvSpPr>
            <p:cNvPr id="4" name="TextBox 3">
              <a:extLst>
                <a:ext uri="{FF2B5EF4-FFF2-40B4-BE49-F238E27FC236}">
                  <a16:creationId xmlns:a16="http://schemas.microsoft.com/office/drawing/2014/main" id="{863C27B8-AD02-45C1-809D-699EDE40588F}"/>
                </a:ext>
              </a:extLst>
            </p:cNvPr>
            <p:cNvSpPr txBox="1"/>
            <p:nvPr userDrawn="1"/>
          </p:nvSpPr>
          <p:spPr>
            <a:xfrm>
              <a:off x="2825432" y="4043014"/>
              <a:ext cx="3493135" cy="711092"/>
            </a:xfrm>
            <a:prstGeom prst="rect">
              <a:avLst/>
            </a:prstGeom>
            <a:noFill/>
          </p:spPr>
          <p:txBody>
            <a:bodyPr wrap="square" rtlCol="0">
              <a:spAutoFit/>
            </a:bodyPr>
            <a:lstStyle/>
            <a:p>
              <a:pPr algn="ctr">
                <a:lnSpc>
                  <a:spcPct val="130000"/>
                </a:lnSpc>
              </a:pPr>
              <a:r>
                <a:rPr lang="en-CA" sz="1600">
                  <a:solidFill>
                    <a:schemeClr val="bg1"/>
                  </a:solidFill>
                  <a:latin typeface="+mn-lt"/>
                </a:rPr>
                <a:t>Exro Technologies Inc.</a:t>
              </a:r>
            </a:p>
            <a:p>
              <a:pPr algn="ctr">
                <a:lnSpc>
                  <a:spcPct val="130000"/>
                </a:lnSpc>
              </a:pPr>
              <a:r>
                <a:rPr lang="en-CA" sz="1600">
                  <a:solidFill>
                    <a:schemeClr val="bg1"/>
                  </a:solidFill>
                  <a:latin typeface="+mn-lt"/>
                  <a:hlinkClick r:id="rId3">
                    <a:extLst>
                      <a:ext uri="{A12FA001-AC4F-418D-AE19-62706E023703}">
                        <ahyp:hlinkClr xmlns:ahyp="http://schemas.microsoft.com/office/drawing/2018/hyperlinkcolor" val="tx"/>
                      </a:ext>
                    </a:extLst>
                  </a:hlinkClick>
                </a:rPr>
                <a:t>www.exro.com</a:t>
              </a:r>
              <a:r>
                <a:rPr lang="en-CA" sz="1600">
                  <a:solidFill>
                    <a:schemeClr val="bg1"/>
                  </a:solidFill>
                  <a:latin typeface="+mn-lt"/>
                </a:rPr>
                <a:t> | @exrotech</a:t>
              </a:r>
            </a:p>
          </p:txBody>
        </p:sp>
      </p:grpSp>
    </p:spTree>
    <p:extLst>
      <p:ext uri="{BB962C8B-B14F-4D97-AF65-F5344CB8AC3E}">
        <p14:creationId xmlns:p14="http://schemas.microsoft.com/office/powerpoint/2010/main" val="3064892098"/>
      </p:ext>
    </p:extLst>
  </p:cSld>
  <p:clrMapOvr>
    <a:masterClrMapping/>
  </p:clrMapOvr>
  <p:extLst>
    <p:ext uri="{DCECCB84-F9BA-43D5-87BE-67443E8EF086}">
      <p15:sldGuideLst xmlns:p15="http://schemas.microsoft.com/office/powerpoint/2012/main">
        <p15:guide id="1" orient="horz" pos="76">
          <p15:clr>
            <a:srgbClr val="FBAE40"/>
          </p15:clr>
        </p15:guide>
        <p15:guide id="2" pos="2880">
          <p15:clr>
            <a:srgbClr val="FBAE40"/>
          </p15:clr>
        </p15:guide>
        <p15:guide id="3" orient="horz" pos="3524">
          <p15:clr>
            <a:srgbClr val="FBAE40"/>
          </p15:clr>
        </p15:guide>
        <p15:guide id="4" pos="90">
          <p15:clr>
            <a:srgbClr val="FBAE40"/>
          </p15:clr>
        </p15:guide>
        <p15:guide id="5" pos="5670">
          <p15:clr>
            <a:srgbClr val="FBAE40"/>
          </p15:clr>
        </p15:guide>
        <p15:guide id="6" orient="horz" pos="3456">
          <p15:clr>
            <a:srgbClr val="FBAE40"/>
          </p15:clr>
        </p15:guide>
        <p15:guide id="7" pos="158">
          <p15:clr>
            <a:srgbClr val="FBAE40"/>
          </p15:clr>
        </p15:guide>
        <p15:guide id="8" orient="horz" pos="144">
          <p15:clr>
            <a:srgbClr val="FBAE40"/>
          </p15:clr>
        </p15:guide>
        <p15:guide id="9" pos="5602">
          <p15:clr>
            <a:srgbClr val="FBAE40"/>
          </p15:clr>
        </p15:guide>
        <p15:guide id="10" orient="horz" pos="180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5" name="Slide Number Placeholder 4"/>
          <p:cNvSpPr>
            <a:spLocks noGrp="1"/>
          </p:cNvSpPr>
          <p:nvPr>
            <p:ph type="sldNum" sz="quarter" idx="12"/>
          </p:nvPr>
        </p:nvSpPr>
        <p:spPr/>
        <p:txBody>
          <a:bodyPr/>
          <a:lstStyle/>
          <a:p>
            <a:fld id="{D6C40F4D-2429-4CB2-833C-6D2BDE35DAA2}" type="slidenum">
              <a:rPr lang="en-CA" smtClean="0"/>
              <a:t>‹#›</a:t>
            </a:fld>
            <a:endParaRPr lang="en-CA"/>
          </a:p>
        </p:txBody>
      </p:sp>
    </p:spTree>
    <p:extLst>
      <p:ext uri="{BB962C8B-B14F-4D97-AF65-F5344CB8AC3E}">
        <p14:creationId xmlns:p14="http://schemas.microsoft.com/office/powerpoint/2010/main" val="34277636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w/ Arrow">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Tree>
    <p:extLst>
      <p:ext uri="{BB962C8B-B14F-4D97-AF65-F5344CB8AC3E}">
        <p14:creationId xmlns:p14="http://schemas.microsoft.com/office/powerpoint/2010/main" val="42405733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Tree>
    <p:extLst>
      <p:ext uri="{BB962C8B-B14F-4D97-AF65-F5344CB8AC3E}">
        <p14:creationId xmlns:p14="http://schemas.microsoft.com/office/powerpoint/2010/main" val="345468359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FBEE2-E1C6-1DB9-240E-9E48CE2E237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9671BBC-1AB4-3637-E859-BDE2A7612524}"/>
              </a:ext>
            </a:extLst>
          </p:cNvPr>
          <p:cNvSpPr>
            <a:spLocks noGrp="1"/>
          </p:cNvSpPr>
          <p:nvPr>
            <p:ph type="ftr" sz="quarter" idx="10"/>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C050E834-4B52-6343-9618-02E2D0BBF041}"/>
              </a:ext>
            </a:extLst>
          </p:cNvPr>
          <p:cNvSpPr>
            <a:spLocks noGrp="1"/>
          </p:cNvSpPr>
          <p:nvPr>
            <p:ph type="sldNum" sz="quarter" idx="11"/>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5865933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
        <p:nvSpPr>
          <p:cNvPr id="2" name="Rectangle 1">
            <a:extLst>
              <a:ext uri="{FF2B5EF4-FFF2-40B4-BE49-F238E27FC236}">
                <a16:creationId xmlns:a16="http://schemas.microsoft.com/office/drawing/2014/main" id="{5A61A310-3527-94E8-2BD2-0A8D11C6295A}"/>
              </a:ext>
            </a:extLst>
          </p:cNvPr>
          <p:cNvSpPr/>
          <p:nvPr userDrawn="1"/>
        </p:nvSpPr>
        <p:spPr>
          <a:xfrm>
            <a:off x="0" y="0"/>
            <a:ext cx="9143999" cy="5715000"/>
          </a:xfrm>
          <a:prstGeom prst="rect">
            <a:avLst/>
          </a:prstGeom>
          <a:solidFill>
            <a:schemeClr val="tx1">
              <a:alpha val="2512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0B7C396C-E7E7-DF32-39BD-6AFE946DAF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40335647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sp>
        <p:nvSpPr>
          <p:cNvPr id="2" name="Rectangle 1">
            <a:extLst>
              <a:ext uri="{FF2B5EF4-FFF2-40B4-BE49-F238E27FC236}">
                <a16:creationId xmlns:a16="http://schemas.microsoft.com/office/drawing/2014/main" id="{5A61A310-3527-94E8-2BD2-0A8D11C6295A}"/>
              </a:ext>
            </a:extLst>
          </p:cNvPr>
          <p:cNvSpPr/>
          <p:nvPr userDrawn="1"/>
        </p:nvSpPr>
        <p:spPr>
          <a:xfrm>
            <a:off x="1" y="0"/>
            <a:ext cx="9143999" cy="5715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20"/>
          </a:p>
        </p:txBody>
      </p:sp>
      <p:pic>
        <p:nvPicPr>
          <p:cNvPr id="5" name="Picture 4">
            <a:extLst>
              <a:ext uri="{FF2B5EF4-FFF2-40B4-BE49-F238E27FC236}">
                <a16:creationId xmlns:a16="http://schemas.microsoft.com/office/drawing/2014/main" id="{0B7C396C-E7E7-DF32-39BD-6AFE946DAF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03238" y="5204517"/>
            <a:ext cx="271780" cy="271570"/>
          </a:xfrm>
          <a:prstGeom prst="rect">
            <a:avLst/>
          </a:prstGeom>
        </p:spPr>
      </p:pic>
      <p:sp>
        <p:nvSpPr>
          <p:cNvPr id="6" name="Title 1">
            <a:extLst>
              <a:ext uri="{FF2B5EF4-FFF2-40B4-BE49-F238E27FC236}">
                <a16:creationId xmlns:a16="http://schemas.microsoft.com/office/drawing/2014/main" id="{9FA983A7-6CAF-6E50-0EF1-77E9BD787EF5}"/>
              </a:ext>
            </a:extLst>
          </p:cNvPr>
          <p:cNvSpPr>
            <a:spLocks noGrp="1"/>
          </p:cNvSpPr>
          <p:nvPr>
            <p:ph type="title"/>
          </p:nvPr>
        </p:nvSpPr>
        <p:spPr>
          <a:xfrm>
            <a:off x="503238" y="481013"/>
            <a:ext cx="7675561" cy="576262"/>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209457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9754-3CF1-8F2C-6327-4975959EE0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A303DE-5408-C955-53F5-D680ACB739C6}"/>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03E42-1F83-10DA-B006-14C589080CFF}"/>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C7AED6-FE25-A0D4-E56D-A6D6875CE307}"/>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7BC9685-E873-4543-A8FE-16E98EF87F6C}" type="datetimeFigureOut">
              <a:rPr kumimoji="0" lang="en-US" sz="1800" b="0" i="0" u="none" strike="noStrike" kern="1200" cap="none" spc="0" normalizeH="0" baseline="0" noProof="0" smtClean="0">
                <a:ln>
                  <a:noFill/>
                </a:ln>
                <a:solidFill>
                  <a:srgbClr val="202427"/>
                </a:solidFill>
                <a:effectLst/>
                <a:uLnTx/>
                <a:uFillTx/>
                <a:latin typeface="DM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5/29/24</a:t>
            </a:fld>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 name="Footer Placeholder 5">
            <a:extLst>
              <a:ext uri="{FF2B5EF4-FFF2-40B4-BE49-F238E27FC236}">
                <a16:creationId xmlns:a16="http://schemas.microsoft.com/office/drawing/2014/main" id="{99F0B749-0800-2F9B-C7CF-28D7A3CB22E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7" name="Slide Number Placeholder 6">
            <a:extLst>
              <a:ext uri="{FF2B5EF4-FFF2-40B4-BE49-F238E27FC236}">
                <a16:creationId xmlns:a16="http://schemas.microsoft.com/office/drawing/2014/main" id="{5C612D4F-2CB7-959A-924C-9593F87165F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1E0174-6A25-4080-9D79-3ACC7F859CD4}" type="slidenum">
              <a:rPr kumimoji="0" lang="en-US"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Tree>
    <p:extLst>
      <p:ext uri="{BB962C8B-B14F-4D97-AF65-F5344CB8AC3E}">
        <p14:creationId xmlns:p14="http://schemas.microsoft.com/office/powerpoint/2010/main" val="399011752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_Picture w/ Caption">
    <p:bg>
      <p:bgPr>
        <a:solidFill>
          <a:srgbClr val="E1E5ED"/>
        </a:solidFill>
        <a:effectLst/>
      </p:bgPr>
    </p:bg>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0EB34A20-E748-4B48-966D-E88044FA9141}"/>
              </a:ext>
            </a:extLst>
          </p:cNvPr>
          <p:cNvSpPr>
            <a:spLocks noGrp="1"/>
          </p:cNvSpPr>
          <p:nvPr>
            <p:ph type="pic" sz="quarter" idx="19"/>
          </p:nvPr>
        </p:nvSpPr>
        <p:spPr>
          <a:xfrm>
            <a:off x="0" y="3617"/>
            <a:ext cx="9144000" cy="1872317"/>
          </a:xfrm>
        </p:spPr>
        <p:txBody>
          <a:bodyPr/>
          <a:lstStyle/>
          <a:p>
            <a:r>
              <a:rPr lang="en-US"/>
              <a:t>Click icon to add picture</a:t>
            </a:r>
            <a:endParaRPr lang="en-CA"/>
          </a:p>
        </p:txBody>
      </p:sp>
      <p:sp>
        <p:nvSpPr>
          <p:cNvPr id="2" name="Title 1"/>
          <p:cNvSpPr>
            <a:spLocks noGrp="1"/>
          </p:cNvSpPr>
          <p:nvPr>
            <p:ph type="title"/>
          </p:nvPr>
        </p:nvSpPr>
        <p:spPr>
          <a:xfrm>
            <a:off x="503238" y="2107814"/>
            <a:ext cx="7675561" cy="576262"/>
          </a:xfr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95C13496-B126-4E1C-AC54-51D066AA2773}"/>
              </a:ext>
            </a:extLst>
          </p:cNvPr>
          <p:cNvSpPr>
            <a:spLocks noGrp="1"/>
          </p:cNvSpPr>
          <p:nvPr>
            <p:ph type="sldNum" sz="quarter" idx="27"/>
          </p:nvPr>
        </p:nvSpPr>
        <p:spPr/>
        <p:txBody>
          <a:bodyPr/>
          <a:lstStyle/>
          <a:p>
            <a:fld id="{D6C40F4D-2429-4CB2-833C-6D2BDE35DAA2}" type="slidenum">
              <a:rPr lang="en-CA" smtClean="0"/>
              <a:pPr/>
              <a:t>‹#›</a:t>
            </a:fld>
            <a:endParaRPr lang="en-CA"/>
          </a:p>
        </p:txBody>
      </p:sp>
    </p:spTree>
    <p:extLst>
      <p:ext uri="{BB962C8B-B14F-4D97-AF65-F5344CB8AC3E}">
        <p14:creationId xmlns:p14="http://schemas.microsoft.com/office/powerpoint/2010/main" val="12862713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Blank for impac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8E2D06-F972-42AB-B398-ED63A4756763}"/>
              </a:ext>
            </a:extLst>
          </p:cNvPr>
          <p:cNvSpPr/>
          <p:nvPr userDrawn="1"/>
        </p:nvSpPr>
        <p:spPr>
          <a:xfrm>
            <a:off x="0" y="0"/>
            <a:ext cx="9144000" cy="5715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Footer Placeholder 2"/>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p:cNvSpPr>
            <a:spLocks noGrp="1"/>
          </p:cNvSpPr>
          <p:nvPr>
            <p:ph type="sldNum" sz="quarter" idx="12"/>
          </p:nvPr>
        </p:nvSpPr>
        <p:spPr/>
        <p:txBody>
          <a:bodyPr/>
          <a:lstStyle/>
          <a:p>
            <a:fld id="{D6C40F4D-2429-4CB2-833C-6D2BDE35DAA2}" type="slidenum">
              <a:rPr lang="en-CA" smtClean="0"/>
              <a:t>‹#›</a:t>
            </a:fld>
            <a:endParaRPr lang="en-CA"/>
          </a:p>
        </p:txBody>
      </p:sp>
      <p:pic>
        <p:nvPicPr>
          <p:cNvPr id="7" name="Graphic 6">
            <a:extLst>
              <a:ext uri="{FF2B5EF4-FFF2-40B4-BE49-F238E27FC236}">
                <a16:creationId xmlns:a16="http://schemas.microsoft.com/office/drawing/2014/main" id="{2B8499D6-617F-4DD3-A890-D13BF18E6700}"/>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 b="-27861"/>
          <a:stretch/>
        </p:blipFill>
        <p:spPr>
          <a:xfrm>
            <a:off x="848993" y="5294172"/>
            <a:ext cx="896168" cy="131903"/>
          </a:xfrm>
          <a:prstGeom prst="rect">
            <a:avLst/>
          </a:prstGeom>
        </p:spPr>
      </p:pic>
      <p:pic>
        <p:nvPicPr>
          <p:cNvPr id="8" name="Picture 7">
            <a:extLst>
              <a:ext uri="{FF2B5EF4-FFF2-40B4-BE49-F238E27FC236}">
                <a16:creationId xmlns:a16="http://schemas.microsoft.com/office/drawing/2014/main" id="{D81EA403-2D41-4566-ACE4-D7BE688ADC8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135772521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1.png"/><Relationship Id="rId5" Type="http://schemas.openxmlformats.org/officeDocument/2006/relationships/slideLayout" Target="../slideLayouts/slideLayout5.xml"/><Relationship Id="rId61" Type="http://schemas.openxmlformats.org/officeDocument/2006/relationships/image" Target="../media/image4.sv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2.sv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42" Type="http://schemas.openxmlformats.org/officeDocument/2006/relationships/slideLayout" Target="../slideLayouts/slideLayout98.xml"/><Relationship Id="rId47" Type="http://schemas.openxmlformats.org/officeDocument/2006/relationships/slideLayout" Target="../slideLayouts/slideLayout103.xml"/><Relationship Id="rId50" Type="http://schemas.openxmlformats.org/officeDocument/2006/relationships/slideLayout" Target="../slideLayouts/slideLayout106.xml"/><Relationship Id="rId55" Type="http://schemas.openxmlformats.org/officeDocument/2006/relationships/slideLayout" Target="../slideLayouts/slideLayout111.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9" Type="http://schemas.openxmlformats.org/officeDocument/2006/relationships/slideLayout" Target="../slideLayouts/slideLayout85.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45" Type="http://schemas.openxmlformats.org/officeDocument/2006/relationships/slideLayout" Target="../slideLayouts/slideLayout101.xml"/><Relationship Id="rId53" Type="http://schemas.openxmlformats.org/officeDocument/2006/relationships/slideLayout" Target="../slideLayouts/slideLayout109.xml"/><Relationship Id="rId58" Type="http://schemas.openxmlformats.org/officeDocument/2006/relationships/image" Target="../media/image33.svg"/><Relationship Id="rId5" Type="http://schemas.openxmlformats.org/officeDocument/2006/relationships/slideLayout" Target="../slideLayouts/slideLayout61.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43" Type="http://schemas.openxmlformats.org/officeDocument/2006/relationships/slideLayout" Target="../slideLayouts/slideLayout99.xml"/><Relationship Id="rId48" Type="http://schemas.openxmlformats.org/officeDocument/2006/relationships/slideLayout" Target="../slideLayouts/slideLayout104.xml"/><Relationship Id="rId56" Type="http://schemas.openxmlformats.org/officeDocument/2006/relationships/theme" Target="../theme/theme2.xml"/><Relationship Id="rId8" Type="http://schemas.openxmlformats.org/officeDocument/2006/relationships/slideLayout" Target="../slideLayouts/slideLayout64.xml"/><Relationship Id="rId51" Type="http://schemas.openxmlformats.org/officeDocument/2006/relationships/slideLayout" Target="../slideLayouts/slideLayout107.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 Id="rId46" Type="http://schemas.openxmlformats.org/officeDocument/2006/relationships/slideLayout" Target="../slideLayouts/slideLayout102.xml"/><Relationship Id="rId59" Type="http://schemas.openxmlformats.org/officeDocument/2006/relationships/image" Target="../media/image3.png"/><Relationship Id="rId20" Type="http://schemas.openxmlformats.org/officeDocument/2006/relationships/slideLayout" Target="../slideLayouts/slideLayout76.xml"/><Relationship Id="rId41" Type="http://schemas.openxmlformats.org/officeDocument/2006/relationships/slideLayout" Target="../slideLayouts/slideLayout97.xml"/><Relationship Id="rId54" Type="http://schemas.openxmlformats.org/officeDocument/2006/relationships/slideLayout" Target="../slideLayouts/slideLayout110.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49" Type="http://schemas.openxmlformats.org/officeDocument/2006/relationships/slideLayout" Target="../slideLayouts/slideLayout105.xml"/><Relationship Id="rId57" Type="http://schemas.openxmlformats.org/officeDocument/2006/relationships/image" Target="../media/image32.png"/><Relationship Id="rId10" Type="http://schemas.openxmlformats.org/officeDocument/2006/relationships/slideLayout" Target="../slideLayouts/slideLayout66.xml"/><Relationship Id="rId31" Type="http://schemas.openxmlformats.org/officeDocument/2006/relationships/slideLayout" Target="../slideLayouts/slideLayout87.xml"/><Relationship Id="rId44" Type="http://schemas.openxmlformats.org/officeDocument/2006/relationships/slideLayout" Target="../slideLayouts/slideLayout100.xml"/><Relationship Id="rId52" Type="http://schemas.openxmlformats.org/officeDocument/2006/relationships/slideLayout" Target="../slideLayouts/slideLayout108.xml"/><Relationship Id="rId60"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alpha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7" y="481013"/>
            <a:ext cx="7675561" cy="576262"/>
          </a:xfrm>
          <a:prstGeom prst="rect">
            <a:avLst/>
          </a:prstGeom>
        </p:spPr>
        <p:txBody>
          <a:bodyPr vert="horz" lIns="0" tIns="0" rIns="0" bIns="0" rtlCol="0" anchor="t">
            <a:normAutofit/>
          </a:bodyPr>
          <a:lstStyle/>
          <a:p>
            <a:r>
              <a:rPr lang="en-US"/>
              <a:t>Click to edit Master title style</a:t>
            </a:r>
          </a:p>
        </p:txBody>
      </p:sp>
      <p:sp>
        <p:nvSpPr>
          <p:cNvPr id="3" name="Text Placeholder 2"/>
          <p:cNvSpPr>
            <a:spLocks noGrp="1"/>
          </p:cNvSpPr>
          <p:nvPr>
            <p:ph type="body" idx="1"/>
          </p:nvPr>
        </p:nvSpPr>
        <p:spPr>
          <a:xfrm>
            <a:off x="503237" y="1417638"/>
            <a:ext cx="8137526" cy="34194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913017" y="5239068"/>
            <a:ext cx="3317965" cy="207327"/>
          </a:xfrm>
          <a:prstGeom prst="rect">
            <a:avLst/>
          </a:prstGeom>
        </p:spPr>
        <p:txBody>
          <a:bodyPr vert="horz" lIns="0" tIns="0" rIns="0" bIns="0" rtlCol="0" anchor="ctr"/>
          <a:lstStyle>
            <a:lvl1pPr algn="l">
              <a:defRPr sz="500">
                <a:solidFill>
                  <a:schemeClr val="tx1">
                    <a:tint val="75000"/>
                  </a:schemeClr>
                </a:solidFill>
              </a:defRPr>
            </a:lvl1pPr>
          </a:lstStyle>
          <a:p>
            <a:r>
              <a:rPr lang="en-CA"/>
              <a:t>The content of this presentation is proprietary and confidential information of Exro Technologies. It is not intended to be distributed to any third party without the written consent of Exro Technologies.</a:t>
            </a:r>
          </a:p>
        </p:txBody>
      </p:sp>
      <p:sp>
        <p:nvSpPr>
          <p:cNvPr id="6" name="Slide Number Placeholder 5"/>
          <p:cNvSpPr>
            <a:spLocks noGrp="1"/>
          </p:cNvSpPr>
          <p:nvPr>
            <p:ph type="sldNum" sz="quarter" idx="4"/>
          </p:nvPr>
        </p:nvSpPr>
        <p:spPr>
          <a:xfrm>
            <a:off x="8171271" y="5239068"/>
            <a:ext cx="467678" cy="207327"/>
          </a:xfrm>
          <a:prstGeom prst="rect">
            <a:avLst/>
          </a:prstGeom>
        </p:spPr>
        <p:txBody>
          <a:bodyPr vert="horz" lIns="0" tIns="0" rIns="0" bIns="0" rtlCol="0" anchor="ctr"/>
          <a:lstStyle>
            <a:lvl1pPr algn="r">
              <a:defRPr sz="800">
                <a:solidFill>
                  <a:schemeClr val="tx1">
                    <a:tint val="75000"/>
                  </a:schemeClr>
                </a:solidFill>
              </a:defRPr>
            </a:lvl1pPr>
          </a:lstStyle>
          <a:p>
            <a:fld id="{D6C40F4D-2429-4CB2-833C-6D2BDE35DAA2}" type="slidenum">
              <a:rPr lang="en-CA" smtClean="0"/>
              <a:pPr/>
              <a:t>‹#›</a:t>
            </a:fld>
            <a:endParaRPr lang="en-CA"/>
          </a:p>
        </p:txBody>
      </p:sp>
      <p:pic>
        <p:nvPicPr>
          <p:cNvPr id="4" name="Picture 10">
            <a:extLst>
              <a:ext uri="{FF2B5EF4-FFF2-40B4-BE49-F238E27FC236}">
                <a16:creationId xmlns:a16="http://schemas.microsoft.com/office/drawing/2014/main" id="{968C46DF-947E-01A2-44CA-7D43E9B478EB}"/>
              </a:ext>
            </a:extLst>
          </p:cNvPr>
          <p:cNvPicPr>
            <a:picLocks noChangeAspect="1"/>
          </p:cNvPicPr>
          <p:nvPr userDrawn="1"/>
        </p:nvPicPr>
        <p:blipFill>
          <a:blip r:embed="rId58" cstate="email">
            <a:extLst>
              <a:ext uri="{28A0092B-C50C-407E-A947-70E740481C1C}">
                <a14:useLocalDpi xmlns:a14="http://schemas.microsoft.com/office/drawing/2010/main"/>
              </a:ext>
              <a:ext uri="{96DAC541-7B7A-43D3-8B79-37D633B846F1}">
                <asvg:svgBlip xmlns:asvg="http://schemas.microsoft.com/office/drawing/2016/SVG/main" r:embed="rId59"/>
              </a:ext>
            </a:extLst>
          </a:blip>
          <a:srcRect l="14" r="14"/>
          <a:stretch/>
        </p:blipFill>
        <p:spPr>
          <a:xfrm>
            <a:off x="503237" y="5206841"/>
            <a:ext cx="271705" cy="271780"/>
          </a:xfrm>
          <a:prstGeom prst="rect">
            <a:avLst/>
          </a:prstGeom>
        </p:spPr>
      </p:pic>
    </p:spTree>
    <p:extLst>
      <p:ext uri="{BB962C8B-B14F-4D97-AF65-F5344CB8AC3E}">
        <p14:creationId xmlns:p14="http://schemas.microsoft.com/office/powerpoint/2010/main" val="35408342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87" r:id="rId56"/>
  </p:sldLayoutIdLst>
  <p:hf hdr="0" dt="0"/>
  <p:txStyles>
    <p:titleStyle>
      <a:lvl1pPr algn="l" defTabSz="685800" rtl="0" eaLnBrk="1" latinLnBrk="0" hangingPunct="1">
        <a:lnSpc>
          <a:spcPct val="100000"/>
        </a:lnSpc>
        <a:spcBef>
          <a:spcPct val="0"/>
        </a:spcBef>
        <a:buNone/>
        <a:defRPr sz="2400" kern="1200">
          <a:solidFill>
            <a:schemeClr val="tx1"/>
          </a:solidFill>
          <a:latin typeface="+mj-lt"/>
          <a:ea typeface="+mj-ea"/>
          <a:cs typeface="+mj-cs"/>
        </a:defRPr>
      </a:lvl1pPr>
    </p:titleStyle>
    <p:bodyStyle>
      <a:lvl1pPr marL="171450" indent="-171450" algn="l" defTabSz="685800" rtl="0" eaLnBrk="1" latinLnBrk="0" hangingPunct="1">
        <a:lnSpc>
          <a:spcPct val="120000"/>
        </a:lnSpc>
        <a:spcBef>
          <a:spcPts val="750"/>
        </a:spcBef>
        <a:buFontTx/>
        <a:buBlip>
          <a:blip r:embed="rId60">
            <a:extLst>
              <a:ext uri="{96DAC541-7B7A-43D3-8B79-37D633B846F1}">
                <asvg:svgBlip xmlns:asvg="http://schemas.microsoft.com/office/drawing/2016/SVG/main" r:embed="rId61"/>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60">
            <a:extLst>
              <a:ext uri="{96DAC541-7B7A-43D3-8B79-37D633B846F1}">
                <asvg:svgBlip xmlns:asvg="http://schemas.microsoft.com/office/drawing/2016/SVG/main" r:embed="rId61"/>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60">
            <a:extLst>
              <a:ext uri="{96DAC541-7B7A-43D3-8B79-37D633B846F1}">
                <asvg:svgBlip xmlns:asvg="http://schemas.microsoft.com/office/drawing/2016/SVG/main" r:embed="rId61"/>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60">
            <a:extLst>
              <a:ext uri="{96DAC541-7B7A-43D3-8B79-37D633B846F1}">
                <asvg:svgBlip xmlns:asvg="http://schemas.microsoft.com/office/drawing/2016/SVG/main" r:embed="rId61"/>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60">
            <a:extLst>
              <a:ext uri="{96DAC541-7B7A-43D3-8B79-37D633B846F1}">
                <asvg:svgBlip xmlns:asvg="http://schemas.microsoft.com/office/drawing/2016/SVG/main" r:embed="rId61"/>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7">
          <p15:clr>
            <a:srgbClr val="F26B43"/>
          </p15:clr>
        </p15:guide>
        <p15:guide id="2" pos="2880">
          <p15:clr>
            <a:srgbClr val="F26B43"/>
          </p15:clr>
        </p15:guide>
        <p15:guide id="3" orient="horz" pos="76">
          <p15:clr>
            <a:srgbClr val="F26B43"/>
          </p15:clr>
        </p15:guide>
        <p15:guide id="4" orient="horz" pos="3524">
          <p15:clr>
            <a:srgbClr val="F26B43"/>
          </p15:clr>
        </p15:guide>
        <p15:guide id="5" pos="90">
          <p15:clr>
            <a:srgbClr val="F26B43"/>
          </p15:clr>
        </p15:guide>
        <p15:guide id="6" pos="317">
          <p15:clr>
            <a:srgbClr val="F26B43"/>
          </p15:clr>
        </p15:guide>
        <p15:guide id="7" orient="horz" pos="303">
          <p15:clr>
            <a:srgbClr val="F26B43"/>
          </p15:clr>
        </p15:guide>
        <p15:guide id="8" pos="5443">
          <p15:clr>
            <a:srgbClr val="F26B43"/>
          </p15:clr>
        </p15:guide>
        <p15:guide id="9" pos="5670">
          <p15:clr>
            <a:srgbClr val="F26B43"/>
          </p15:clr>
        </p15:guide>
        <p15:guide id="10" orient="horz" pos="3297">
          <p15:clr>
            <a:srgbClr val="F26B43"/>
          </p15:clr>
        </p15:guide>
        <p15:guide id="11" orient="horz" pos="666">
          <p15:clr>
            <a:srgbClr val="F26B43"/>
          </p15:clr>
        </p15:guide>
        <p15:guide id="12" orient="horz" pos="3047">
          <p15:clr>
            <a:srgbClr val="F26B43"/>
          </p15:clr>
        </p15:guide>
        <p15:guide id="13" orient="horz" pos="893">
          <p15:clr>
            <a:srgbClr val="F26B43"/>
          </p15:clr>
        </p15:guide>
        <p15:guide id="14" pos="2812">
          <p15:clr>
            <a:srgbClr val="F26B43"/>
          </p15:clr>
        </p15:guide>
        <p15:guide id="15" pos="2948">
          <p15:clr>
            <a:srgbClr val="F26B43"/>
          </p15:clr>
        </p15:guide>
        <p15:guide id="16" orient="horz" pos="1959">
          <p15:clr>
            <a:srgbClr val="F26B43"/>
          </p15:clr>
        </p15:guide>
        <p15:guide id="17" orient="horz" pos="2095">
          <p15:clr>
            <a:srgbClr val="F26B43"/>
          </p15:clr>
        </p15:guide>
        <p15:guide id="18" orient="horz" pos="3433">
          <p15:clr>
            <a:srgbClr val="F26B43"/>
          </p15:clr>
        </p15:guide>
        <p15:guide id="19" pos="1066">
          <p15:clr>
            <a:srgbClr val="F26B43"/>
          </p15:clr>
        </p15:guide>
        <p15:guide id="20" pos="469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alpha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7" y="481013"/>
            <a:ext cx="7675561" cy="369332"/>
          </a:xfrm>
          <a:prstGeom prst="rect">
            <a:avLst/>
          </a:prstGeom>
        </p:spPr>
        <p:txBody>
          <a:bodyPr vert="horz" lIns="0" tIns="0" rIns="0" bIns="0" rtlCol="0" anchor="t">
            <a:spAutoFit/>
          </a:bodyPr>
          <a:lstStyle/>
          <a:p>
            <a:r>
              <a:rPr lang="en-US"/>
              <a:t>Heading 24 Comm</a:t>
            </a:r>
          </a:p>
        </p:txBody>
      </p:sp>
      <p:sp>
        <p:nvSpPr>
          <p:cNvPr id="3" name="Text Placeholder 2"/>
          <p:cNvSpPr>
            <a:spLocks noGrp="1"/>
          </p:cNvSpPr>
          <p:nvPr>
            <p:ph type="body" idx="1"/>
          </p:nvPr>
        </p:nvSpPr>
        <p:spPr>
          <a:xfrm>
            <a:off x="503237" y="1417638"/>
            <a:ext cx="8137526" cy="34194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913017" y="5239068"/>
            <a:ext cx="3317965" cy="207327"/>
          </a:xfrm>
          <a:prstGeom prst="rect">
            <a:avLst/>
          </a:prstGeom>
        </p:spPr>
        <p:txBody>
          <a:bodyPr vert="horz" lIns="0" tIns="0" rIns="0" bIns="0" rtlCol="0" anchor="ctr"/>
          <a:lstStyle>
            <a:lvl1pPr algn="l">
              <a:defRPr sz="500">
                <a:solidFill>
                  <a:schemeClr val="tx1">
                    <a:tint val="75000"/>
                  </a:schemeClr>
                </a:solidFill>
              </a:defRPr>
            </a:lvl1pPr>
          </a:lstStyle>
          <a:p>
            <a:r>
              <a:rPr lang="en-CA"/>
              <a:t>The content of this presentation is proprietary and confidential information of Exro Technologies. It is not intended to be distributed to any third party without the written consent of Exro Technologies.</a:t>
            </a:r>
          </a:p>
        </p:txBody>
      </p:sp>
      <p:sp>
        <p:nvSpPr>
          <p:cNvPr id="6" name="Slide Number Placeholder 5"/>
          <p:cNvSpPr>
            <a:spLocks noGrp="1"/>
          </p:cNvSpPr>
          <p:nvPr>
            <p:ph type="sldNum" sz="quarter" idx="4"/>
          </p:nvPr>
        </p:nvSpPr>
        <p:spPr>
          <a:xfrm>
            <a:off x="8171271" y="5239068"/>
            <a:ext cx="467678" cy="207327"/>
          </a:xfrm>
          <a:prstGeom prst="rect">
            <a:avLst/>
          </a:prstGeom>
        </p:spPr>
        <p:txBody>
          <a:bodyPr vert="horz" lIns="0" tIns="0" rIns="0" bIns="0" rtlCol="0" anchor="ctr"/>
          <a:lstStyle>
            <a:lvl1pPr algn="r">
              <a:defRPr sz="800">
                <a:solidFill>
                  <a:schemeClr val="tx1">
                    <a:tint val="75000"/>
                  </a:schemeClr>
                </a:solidFill>
              </a:defRPr>
            </a:lvl1pPr>
          </a:lstStyle>
          <a:p>
            <a:fld id="{D6C40F4D-2429-4CB2-833C-6D2BDE35DAA2}" type="slidenum">
              <a:rPr lang="en-CA" smtClean="0"/>
              <a:pPr/>
              <a:t>‹#›</a:t>
            </a:fld>
            <a:endParaRPr lang="en-CA"/>
          </a:p>
        </p:txBody>
      </p:sp>
      <p:pic>
        <p:nvPicPr>
          <p:cNvPr id="11" name="Picture 10">
            <a:extLst>
              <a:ext uri="{FF2B5EF4-FFF2-40B4-BE49-F238E27FC236}">
                <a16:creationId xmlns:a16="http://schemas.microsoft.com/office/drawing/2014/main" id="{E16D9B5C-783A-4C51-BC3F-AC2BAEFF2575}"/>
              </a:ext>
            </a:extLst>
          </p:cNvPr>
          <p:cNvPicPr>
            <a:picLocks noChangeAspect="1"/>
          </p:cNvPicPr>
          <p:nvPr userDrawn="1"/>
        </p:nvPicPr>
        <p:blipFill>
          <a:blip r:embed="rId57">
            <a:extLst>
              <a:ext uri="{28A0092B-C50C-407E-A947-70E740481C1C}">
                <a14:useLocalDpi xmlns:a14="http://schemas.microsoft.com/office/drawing/2010/main" val="0"/>
              </a:ext>
              <a:ext uri="{96DAC541-7B7A-43D3-8B79-37D633B846F1}">
                <asvg:svgBlip xmlns:asvg="http://schemas.microsoft.com/office/drawing/2016/SVG/main" r:embed="rId58"/>
              </a:ext>
            </a:extLst>
          </a:blip>
          <a:srcRect/>
          <a:stretch/>
        </p:blipFill>
        <p:spPr>
          <a:xfrm>
            <a:off x="503237" y="5206841"/>
            <a:ext cx="271780" cy="271780"/>
          </a:xfrm>
          <a:prstGeom prst="rect">
            <a:avLst/>
          </a:prstGeom>
        </p:spPr>
      </p:pic>
    </p:spTree>
    <p:extLst>
      <p:ext uri="{BB962C8B-B14F-4D97-AF65-F5344CB8AC3E}">
        <p14:creationId xmlns:p14="http://schemas.microsoft.com/office/powerpoint/2010/main" val="240349030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1" r:id="rId33"/>
    <p:sldLayoutId id="2147483822" r:id="rId34"/>
    <p:sldLayoutId id="2147483823" r:id="rId35"/>
    <p:sldLayoutId id="2147483824" r:id="rId36"/>
    <p:sldLayoutId id="2147483825" r:id="rId37"/>
    <p:sldLayoutId id="2147483826" r:id="rId38"/>
    <p:sldLayoutId id="2147483827" r:id="rId39"/>
    <p:sldLayoutId id="2147483828" r:id="rId40"/>
    <p:sldLayoutId id="2147483829" r:id="rId41"/>
    <p:sldLayoutId id="2147483830" r:id="rId42"/>
    <p:sldLayoutId id="2147483831" r:id="rId43"/>
    <p:sldLayoutId id="2147483832" r:id="rId44"/>
    <p:sldLayoutId id="2147483833" r:id="rId45"/>
    <p:sldLayoutId id="2147483834" r:id="rId46"/>
    <p:sldLayoutId id="2147483835" r:id="rId47"/>
    <p:sldLayoutId id="2147483836" r:id="rId48"/>
    <p:sldLayoutId id="2147483837" r:id="rId49"/>
    <p:sldLayoutId id="2147483838" r:id="rId50"/>
    <p:sldLayoutId id="2147483839" r:id="rId51"/>
    <p:sldLayoutId id="2147483840" r:id="rId52"/>
    <p:sldLayoutId id="2147483841" r:id="rId53"/>
    <p:sldLayoutId id="2147483842" r:id="rId54"/>
    <p:sldLayoutId id="2147483843" r:id="rId55"/>
  </p:sldLayoutIdLst>
  <p:hf hdr="0" dt="0"/>
  <p:txStyles>
    <p:titleStyle>
      <a:lvl1pPr algn="l" defTabSz="685800" rtl="0" eaLnBrk="1" latinLnBrk="0" hangingPunct="1">
        <a:lnSpc>
          <a:spcPct val="100000"/>
        </a:lnSpc>
        <a:spcBef>
          <a:spcPct val="0"/>
        </a:spcBef>
        <a:buNone/>
        <a:defRPr sz="2400" kern="1200">
          <a:solidFill>
            <a:schemeClr val="tx1"/>
          </a:solidFill>
          <a:latin typeface="+mj-lt"/>
          <a:ea typeface="+mj-ea"/>
          <a:cs typeface="+mj-cs"/>
        </a:defRPr>
      </a:lvl1pPr>
    </p:titleStyle>
    <p:bodyStyle>
      <a:lvl1pPr marL="171450" indent="-171450" algn="l" defTabSz="685800" rtl="0" eaLnBrk="1" latinLnBrk="0" hangingPunct="1">
        <a:lnSpc>
          <a:spcPct val="120000"/>
        </a:lnSpc>
        <a:spcBef>
          <a:spcPts val="750"/>
        </a:spcBef>
        <a:buFontTx/>
        <a:buBlip>
          <a:blip r:embed="rId59">
            <a:extLst>
              <a:ext uri="{96DAC541-7B7A-43D3-8B79-37D633B846F1}">
                <asvg:svgBlip xmlns:asvg="http://schemas.microsoft.com/office/drawing/2016/SVG/main" r:embed="rId60"/>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59">
            <a:extLst>
              <a:ext uri="{96DAC541-7B7A-43D3-8B79-37D633B846F1}">
                <asvg:svgBlip xmlns:asvg="http://schemas.microsoft.com/office/drawing/2016/SVG/main" r:embed="rId60"/>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59">
            <a:extLst>
              <a:ext uri="{96DAC541-7B7A-43D3-8B79-37D633B846F1}">
                <asvg:svgBlip xmlns:asvg="http://schemas.microsoft.com/office/drawing/2016/SVG/main" r:embed="rId60"/>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59">
            <a:extLst>
              <a:ext uri="{96DAC541-7B7A-43D3-8B79-37D633B846F1}">
                <asvg:svgBlip xmlns:asvg="http://schemas.microsoft.com/office/drawing/2016/SVG/main" r:embed="rId60"/>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59">
            <a:extLst>
              <a:ext uri="{96DAC541-7B7A-43D3-8B79-37D633B846F1}">
                <asvg:svgBlip xmlns:asvg="http://schemas.microsoft.com/office/drawing/2016/SVG/main" r:embed="rId60"/>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7">
          <p15:clr>
            <a:srgbClr val="F26B43"/>
          </p15:clr>
        </p15:guide>
        <p15:guide id="2" pos="2880">
          <p15:clr>
            <a:srgbClr val="F26B43"/>
          </p15:clr>
        </p15:guide>
        <p15:guide id="3" orient="horz" pos="76">
          <p15:clr>
            <a:srgbClr val="F26B43"/>
          </p15:clr>
        </p15:guide>
        <p15:guide id="4" orient="horz" pos="3524">
          <p15:clr>
            <a:srgbClr val="F26B43"/>
          </p15:clr>
        </p15:guide>
        <p15:guide id="5" pos="90">
          <p15:clr>
            <a:srgbClr val="F26B43"/>
          </p15:clr>
        </p15:guide>
        <p15:guide id="6" pos="317">
          <p15:clr>
            <a:srgbClr val="F26B43"/>
          </p15:clr>
        </p15:guide>
        <p15:guide id="7" orient="horz" pos="303">
          <p15:clr>
            <a:srgbClr val="F26B43"/>
          </p15:clr>
        </p15:guide>
        <p15:guide id="8" pos="5443">
          <p15:clr>
            <a:srgbClr val="F26B43"/>
          </p15:clr>
        </p15:guide>
        <p15:guide id="9" pos="5670">
          <p15:clr>
            <a:srgbClr val="F26B43"/>
          </p15:clr>
        </p15:guide>
        <p15:guide id="10" orient="horz" pos="3297">
          <p15:clr>
            <a:srgbClr val="F26B43"/>
          </p15:clr>
        </p15:guide>
        <p15:guide id="11" orient="horz" pos="666">
          <p15:clr>
            <a:srgbClr val="F26B43"/>
          </p15:clr>
        </p15:guide>
        <p15:guide id="12" orient="horz" pos="3047">
          <p15:clr>
            <a:srgbClr val="F26B43"/>
          </p15:clr>
        </p15:guide>
        <p15:guide id="13" orient="horz" pos="893">
          <p15:clr>
            <a:srgbClr val="F26B43"/>
          </p15:clr>
        </p15:guide>
        <p15:guide id="14" pos="2812">
          <p15:clr>
            <a:srgbClr val="F26B43"/>
          </p15:clr>
        </p15:guide>
        <p15:guide id="15" pos="2948">
          <p15:clr>
            <a:srgbClr val="F26B43"/>
          </p15:clr>
        </p15:guide>
        <p15:guide id="16" orient="horz" pos="1959">
          <p15:clr>
            <a:srgbClr val="F26B43"/>
          </p15:clr>
        </p15:guide>
        <p15:guide id="17" orient="horz" pos="2095">
          <p15:clr>
            <a:srgbClr val="F26B43"/>
          </p15:clr>
        </p15:guide>
        <p15:guide id="18" orient="horz" pos="3433">
          <p15:clr>
            <a:srgbClr val="F26B43"/>
          </p15:clr>
        </p15:guide>
        <p15:guide id="19" pos="1066">
          <p15:clr>
            <a:srgbClr val="F26B43"/>
          </p15:clr>
        </p15:guide>
        <p15:guide id="20" pos="469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18" Type="http://schemas.openxmlformats.org/officeDocument/2006/relationships/image" Target="../media/image4.sv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3.png"/><Relationship Id="rId2" Type="http://schemas.openxmlformats.org/officeDocument/2006/relationships/notesSlide" Target="../notesSlides/notesSlide2.xml"/><Relationship Id="rId16" Type="http://schemas.openxmlformats.org/officeDocument/2006/relationships/image" Target="../media/image58.svg"/><Relationship Id="rId1" Type="http://schemas.openxmlformats.org/officeDocument/2006/relationships/slideLayout" Target="../slideLayouts/slideLayout52.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slides/_rels/slide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jpeg"/><Relationship Id="rId7" Type="http://schemas.openxmlformats.org/officeDocument/2006/relationships/image" Target="../media/image61.svg"/><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image" Target="../media/image60.png"/><Relationship Id="rId11" Type="http://schemas.openxmlformats.org/officeDocument/2006/relationships/image" Target="../media/image65.svg"/><Relationship Id="rId5" Type="http://schemas.openxmlformats.org/officeDocument/2006/relationships/image" Target="../media/image4.svg"/><Relationship Id="rId10" Type="http://schemas.openxmlformats.org/officeDocument/2006/relationships/image" Target="../media/image64.png"/><Relationship Id="rId4" Type="http://schemas.openxmlformats.org/officeDocument/2006/relationships/image" Target="../media/image3.png"/><Relationship Id="rId9" Type="http://schemas.openxmlformats.org/officeDocument/2006/relationships/image" Target="../media/image63.svg"/></Relationships>
</file>

<file path=ppt/slides/_rels/slide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svg"/><Relationship Id="rId2" Type="http://schemas.microsoft.com/office/2018/10/relationships/comments" Target="../comments/modernComment_7FFE61BA_FF63AAEA.xml"/><Relationship Id="rId1" Type="http://schemas.openxmlformats.org/officeDocument/2006/relationships/slideLayout" Target="../slideLayouts/slideLayout5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jpeg"/><Relationship Id="rId9" Type="http://schemas.openxmlformats.org/officeDocument/2006/relationships/image" Target="../media/image7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6.png"/><Relationship Id="rId1" Type="http://schemas.openxmlformats.org/officeDocument/2006/relationships/slideLayout" Target="../slideLayouts/slideLayout5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png"/><Relationship Id="rId7"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52.xml"/><Relationship Id="rId6" Type="http://schemas.openxmlformats.org/officeDocument/2006/relationships/image" Target="../media/image80.png"/><Relationship Id="rId11" Type="http://schemas.openxmlformats.org/officeDocument/2006/relationships/image" Target="../media/image85.sv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4.svg"/><Relationship Id="rId9" Type="http://schemas.openxmlformats.org/officeDocument/2006/relationships/image" Target="../media/image83.png"/></Relationships>
</file>

<file path=ppt/slides/_rels/slide8.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3.png"/><Relationship Id="rId18" Type="http://schemas.openxmlformats.org/officeDocument/2006/relationships/image" Target="../media/image98.svg"/><Relationship Id="rId26" Type="http://schemas.openxmlformats.org/officeDocument/2006/relationships/image" Target="../media/image106.svg"/><Relationship Id="rId3" Type="http://schemas.openxmlformats.org/officeDocument/2006/relationships/image" Target="../media/image3.png"/><Relationship Id="rId21" Type="http://schemas.openxmlformats.org/officeDocument/2006/relationships/image" Target="../media/image101.png"/><Relationship Id="rId7" Type="http://schemas.openxmlformats.org/officeDocument/2006/relationships/image" Target="../media/image89.svg"/><Relationship Id="rId12" Type="http://schemas.openxmlformats.org/officeDocument/2006/relationships/image" Target="../media/image92.svg"/><Relationship Id="rId17" Type="http://schemas.openxmlformats.org/officeDocument/2006/relationships/image" Target="../media/image97.png"/><Relationship Id="rId25" Type="http://schemas.openxmlformats.org/officeDocument/2006/relationships/image" Target="../media/image105.png"/><Relationship Id="rId2" Type="http://schemas.openxmlformats.org/officeDocument/2006/relationships/image" Target="../media/image86.png"/><Relationship Id="rId16" Type="http://schemas.openxmlformats.org/officeDocument/2006/relationships/image" Target="../media/image96.svg"/><Relationship Id="rId20" Type="http://schemas.openxmlformats.org/officeDocument/2006/relationships/image" Target="../media/image100.svg"/><Relationship Id="rId1" Type="http://schemas.openxmlformats.org/officeDocument/2006/relationships/slideLayout" Target="../slideLayouts/slideLayout56.xml"/><Relationship Id="rId6" Type="http://schemas.openxmlformats.org/officeDocument/2006/relationships/image" Target="../media/image88.png"/><Relationship Id="rId11" Type="http://schemas.openxmlformats.org/officeDocument/2006/relationships/image" Target="../media/image91.png"/><Relationship Id="rId24" Type="http://schemas.openxmlformats.org/officeDocument/2006/relationships/image" Target="../media/image104.svg"/><Relationship Id="rId5" Type="http://schemas.openxmlformats.org/officeDocument/2006/relationships/image" Target="../media/image87.png"/><Relationship Id="rId15" Type="http://schemas.openxmlformats.org/officeDocument/2006/relationships/image" Target="../media/image95.png"/><Relationship Id="rId23" Type="http://schemas.openxmlformats.org/officeDocument/2006/relationships/image" Target="../media/image103.png"/><Relationship Id="rId28" Type="http://schemas.openxmlformats.org/officeDocument/2006/relationships/image" Target="../media/image108.svg"/><Relationship Id="rId10" Type="http://schemas.openxmlformats.org/officeDocument/2006/relationships/image" Target="../media/image85.svg"/><Relationship Id="rId19" Type="http://schemas.openxmlformats.org/officeDocument/2006/relationships/image" Target="../media/image99.png"/><Relationship Id="rId4" Type="http://schemas.openxmlformats.org/officeDocument/2006/relationships/image" Target="../media/image4.svg"/><Relationship Id="rId9" Type="http://schemas.openxmlformats.org/officeDocument/2006/relationships/image" Target="../media/image84.png"/><Relationship Id="rId14" Type="http://schemas.openxmlformats.org/officeDocument/2006/relationships/image" Target="../media/image94.svg"/><Relationship Id="rId22" Type="http://schemas.openxmlformats.org/officeDocument/2006/relationships/image" Target="../media/image102.svg"/><Relationship Id="rId27" Type="http://schemas.openxmlformats.org/officeDocument/2006/relationships/image" Target="../media/image107.png"/></Relationships>
</file>

<file path=ppt/slides/_rels/slide9.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svg"/><Relationship Id="rId18" Type="http://schemas.openxmlformats.org/officeDocument/2006/relationships/image" Target="../media/image53.png"/><Relationship Id="rId3" Type="http://schemas.openxmlformats.org/officeDocument/2006/relationships/image" Target="../media/image109.jpeg"/><Relationship Id="rId7" Type="http://schemas.openxmlformats.org/officeDocument/2006/relationships/image" Target="../media/image113.svg"/><Relationship Id="rId12" Type="http://schemas.openxmlformats.org/officeDocument/2006/relationships/image" Target="../media/image118.png"/><Relationship Id="rId17" Type="http://schemas.openxmlformats.org/officeDocument/2006/relationships/image" Target="../media/image123.svg"/><Relationship Id="rId2" Type="http://schemas.openxmlformats.org/officeDocument/2006/relationships/notesSlide" Target="../notesSlides/notesSlide5.xml"/><Relationship Id="rId16" Type="http://schemas.openxmlformats.org/officeDocument/2006/relationships/image" Target="../media/image122.png"/><Relationship Id="rId1" Type="http://schemas.openxmlformats.org/officeDocument/2006/relationships/slideLayout" Target="../slideLayouts/slideLayout52.xml"/><Relationship Id="rId6" Type="http://schemas.openxmlformats.org/officeDocument/2006/relationships/image" Target="../media/image112.png"/><Relationship Id="rId11" Type="http://schemas.openxmlformats.org/officeDocument/2006/relationships/image" Target="../media/image117.svg"/><Relationship Id="rId5" Type="http://schemas.openxmlformats.org/officeDocument/2006/relationships/image" Target="../media/image111.svg"/><Relationship Id="rId15" Type="http://schemas.openxmlformats.org/officeDocument/2006/relationships/image" Target="../media/image121.svg"/><Relationship Id="rId10" Type="http://schemas.openxmlformats.org/officeDocument/2006/relationships/image" Target="../media/image116.png"/><Relationship Id="rId19" Type="http://schemas.openxmlformats.org/officeDocument/2006/relationships/image" Target="../media/image54.svg"/><Relationship Id="rId4" Type="http://schemas.openxmlformats.org/officeDocument/2006/relationships/image" Target="../media/image110.png"/><Relationship Id="rId9" Type="http://schemas.openxmlformats.org/officeDocument/2006/relationships/image" Target="../media/image115.svg"/><Relationship Id="rId14" Type="http://schemas.openxmlformats.org/officeDocument/2006/relationships/image" Target="../media/image120.png"/></Relationships>
</file>

<file path=ppt/slides/_rels/slide10.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4.xml"/><Relationship Id="rId7" Type="http://schemas.openxmlformats.org/officeDocument/2006/relationships/image" Target="../media/image4.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11" Type="http://schemas.openxmlformats.org/officeDocument/2006/relationships/image" Target="../media/image124.png"/><Relationship Id="rId5" Type="http://schemas.openxmlformats.org/officeDocument/2006/relationships/chart" Target="../charts/chart1.xml"/><Relationship Id="rId10" Type="http://schemas.openxmlformats.org/officeDocument/2006/relationships/chart" Target="../charts/chart4.xml"/><Relationship Id="rId4" Type="http://schemas.openxmlformats.org/officeDocument/2006/relationships/slideLayout" Target="../slideLayouts/slideLayout56.xml"/><Relationship Id="rId9"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5.jpeg"/><Relationship Id="rId2" Type="http://schemas.openxmlformats.org/officeDocument/2006/relationships/notesSlide" Target="../notesSlides/notesSlide6.xml"/><Relationship Id="rId1" Type="http://schemas.openxmlformats.org/officeDocument/2006/relationships/slideLayout" Target="../slideLayouts/slideLayout54.xml"/><Relationship Id="rId6" Type="http://schemas.openxmlformats.org/officeDocument/2006/relationships/image" Target="../media/image83.png"/><Relationship Id="rId5" Type="http://schemas.openxmlformats.org/officeDocument/2006/relationships/hyperlink" Target="https://www.exro.com/news/exro-technologies-announces-application-to-list-on-nasdaq" TargetMode="Externa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9.png"/><Relationship Id="rId2" Type="http://schemas.openxmlformats.org/officeDocument/2006/relationships/image" Target="../media/image126.jpeg"/><Relationship Id="rId1" Type="http://schemas.openxmlformats.org/officeDocument/2006/relationships/slideLayout" Target="../slideLayouts/slideLayout52.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3.png"/><Relationship Id="rId7" Type="http://schemas.openxmlformats.org/officeDocument/2006/relationships/image" Target="../media/image132.png"/><Relationship Id="rId2" Type="http://schemas.openxmlformats.org/officeDocument/2006/relationships/image" Target="../media/image130.jpg"/><Relationship Id="rId1" Type="http://schemas.openxmlformats.org/officeDocument/2006/relationships/slideLayout" Target="../slideLayouts/slideLayout52.xml"/><Relationship Id="rId6" Type="http://schemas.openxmlformats.org/officeDocument/2006/relationships/image" Target="../media/image131.png"/><Relationship Id="rId5" Type="http://schemas.openxmlformats.org/officeDocument/2006/relationships/image" Target="../media/image126.jpeg"/><Relationship Id="rId4" Type="http://schemas.openxmlformats.org/officeDocument/2006/relationships/image" Target="../media/image4.svg"/><Relationship Id="rId9" Type="http://schemas.openxmlformats.org/officeDocument/2006/relationships/image" Target="../media/image134.jpg"/></Relationships>
</file>

<file path=ppt/slides/_rels/slide14.xml.rels><?xml version="1.0" encoding="UTF-8" standalone="yes"?>
<Relationships xmlns="http://schemas.openxmlformats.org/package/2006/relationships"><Relationship Id="rId3" Type="http://schemas.openxmlformats.org/officeDocument/2006/relationships/image" Target="../media/image136.jpeg"/><Relationship Id="rId7" Type="http://schemas.openxmlformats.org/officeDocument/2006/relationships/image" Target="../media/image140.jpeg"/><Relationship Id="rId2" Type="http://schemas.openxmlformats.org/officeDocument/2006/relationships/image" Target="../media/image135.jpeg"/><Relationship Id="rId1" Type="http://schemas.openxmlformats.org/officeDocument/2006/relationships/slideLayout" Target="../slideLayouts/slideLayout56.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3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FA8C8-56FB-4850-9FC5-11F80197492B}"/>
              </a:ext>
            </a:extLst>
          </p:cNvPr>
          <p:cNvSpPr>
            <a:spLocks noGrp="1"/>
          </p:cNvSpPr>
          <p:nvPr>
            <p:ph type="ctrTitle"/>
          </p:nvPr>
        </p:nvSpPr>
        <p:spPr>
          <a:xfrm>
            <a:off x="503238" y="722106"/>
            <a:ext cx="8072871" cy="1662747"/>
          </a:xfrm>
        </p:spPr>
        <p:txBody>
          <a:bodyPr>
            <a:normAutofit/>
          </a:bodyPr>
          <a:lstStyle/>
          <a:p>
            <a:r>
              <a:rPr lang="en-US"/>
              <a:t>Accelerating the Adoption of Electric Vehicles</a:t>
            </a:r>
            <a:endParaRPr lang="en-CA"/>
          </a:p>
        </p:txBody>
      </p:sp>
      <p:sp>
        <p:nvSpPr>
          <p:cNvPr id="4" name="Text Placeholder 3">
            <a:extLst>
              <a:ext uri="{FF2B5EF4-FFF2-40B4-BE49-F238E27FC236}">
                <a16:creationId xmlns:a16="http://schemas.microsoft.com/office/drawing/2014/main" id="{055B21BF-3ED6-4F73-A2F7-86E2E47FD02E}"/>
              </a:ext>
            </a:extLst>
          </p:cNvPr>
          <p:cNvSpPr>
            <a:spLocks noGrp="1"/>
          </p:cNvSpPr>
          <p:nvPr>
            <p:ph type="body" sz="quarter" idx="13"/>
          </p:nvPr>
        </p:nvSpPr>
        <p:spPr>
          <a:xfrm>
            <a:off x="558896" y="3563622"/>
            <a:ext cx="4068761" cy="288925"/>
          </a:xfrm>
        </p:spPr>
        <p:txBody>
          <a:bodyPr vert="horz" lIns="0" tIns="0" rIns="0" bIns="0" rtlCol="0" anchor="t">
            <a:normAutofit/>
          </a:bodyPr>
          <a:lstStyle/>
          <a:p>
            <a:r>
              <a:rPr lang="en-CA" dirty="0"/>
              <a:t>May 2024</a:t>
            </a:r>
          </a:p>
        </p:txBody>
      </p:sp>
      <p:sp>
        <p:nvSpPr>
          <p:cNvPr id="3" name="Subtitle 2">
            <a:extLst>
              <a:ext uri="{FF2B5EF4-FFF2-40B4-BE49-F238E27FC236}">
                <a16:creationId xmlns:a16="http://schemas.microsoft.com/office/drawing/2014/main" id="{BADBA612-AB49-596C-4537-20326BC4F669}"/>
              </a:ext>
            </a:extLst>
          </p:cNvPr>
          <p:cNvSpPr>
            <a:spLocks noGrp="1"/>
          </p:cNvSpPr>
          <p:nvPr>
            <p:ph type="subTitle" idx="1"/>
          </p:nvPr>
        </p:nvSpPr>
        <p:spPr>
          <a:xfrm>
            <a:off x="503239" y="2663985"/>
            <a:ext cx="4480242" cy="773588"/>
          </a:xfrm>
        </p:spPr>
        <p:txBody>
          <a:bodyPr/>
          <a:lstStyle/>
          <a:p>
            <a:r>
              <a:rPr lang="en-US"/>
              <a:t>Technology Driven Performance Improvements and Cost Reduction</a:t>
            </a:r>
          </a:p>
        </p:txBody>
      </p:sp>
    </p:spTree>
    <p:extLst>
      <p:ext uri="{BB962C8B-B14F-4D97-AF65-F5344CB8AC3E}">
        <p14:creationId xmlns:p14="http://schemas.microsoft.com/office/powerpoint/2010/main" val="1484684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897E168-580A-DD41-B8EB-C6BE1D4E691C}"/>
              </a:ext>
            </a:extLst>
          </p:cNvPr>
          <p:cNvSpPr>
            <a:spLocks noGrp="1"/>
          </p:cNvSpPr>
          <p:nvPr>
            <p:ph type="title"/>
          </p:nvPr>
        </p:nvSpPr>
        <p:spPr/>
        <p:txBody>
          <a:bodyPr/>
          <a:lstStyle/>
          <a:p>
            <a:pPr>
              <a:lnSpc>
                <a:spcPct val="100000"/>
              </a:lnSpc>
            </a:pPr>
            <a:r>
              <a:rPr lang="en-CA"/>
              <a:t>Disclosures</a:t>
            </a:r>
          </a:p>
        </p:txBody>
      </p:sp>
      <p:sp>
        <p:nvSpPr>
          <p:cNvPr id="9" name="Footer Placeholder 8">
            <a:extLst>
              <a:ext uri="{FF2B5EF4-FFF2-40B4-BE49-F238E27FC236}">
                <a16:creationId xmlns:a16="http://schemas.microsoft.com/office/drawing/2014/main" id="{D6FFB95A-6E91-4BA6-BF93-D7F832958502}"/>
              </a:ext>
            </a:extLst>
          </p:cNvPr>
          <p:cNvSpPr>
            <a:spLocks noGrp="1"/>
          </p:cNvSpPr>
          <p:nvPr>
            <p:ph type="ftr" sz="quarter" idx="2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1D4000B-06AA-48E3-9274-8D11FE435ABE}"/>
              </a:ext>
            </a:extLst>
          </p:cNvPr>
          <p:cNvSpPr>
            <a:spLocks noGrp="1"/>
          </p:cNvSpPr>
          <p:nvPr>
            <p:ph type="sldNum" sz="quarter" idx="2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14" name="Content Placeholder 2">
            <a:extLst>
              <a:ext uri="{FF2B5EF4-FFF2-40B4-BE49-F238E27FC236}">
                <a16:creationId xmlns:a16="http://schemas.microsoft.com/office/drawing/2014/main" id="{A2286EC0-6973-3C45-85C0-8A86DA44F766}"/>
              </a:ext>
            </a:extLst>
          </p:cNvPr>
          <p:cNvSpPr txBox="1">
            <a:spLocks/>
          </p:cNvSpPr>
          <p:nvPr/>
        </p:nvSpPr>
        <p:spPr>
          <a:xfrm>
            <a:off x="503237" y="1417639"/>
            <a:ext cx="8137526" cy="3146677"/>
          </a:xfrm>
          <a:prstGeom prst="rect">
            <a:avLst/>
          </a:prstGeom>
        </p:spPr>
        <p:txBody>
          <a:bodyPr vert="horz" lIns="0" tIns="0" rIns="0" bIns="0" numCol="2" spcCol="457200" rtlCol="0">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5080" lvl="0" indent="0" algn="just" defTabSz="685800" rtl="0" eaLnBrk="1" fontAlgn="auto" latinLnBrk="0" hangingPunct="1">
              <a:lnSpc>
                <a:spcPct val="114999"/>
              </a:lnSpc>
              <a:spcBef>
                <a:spcPts val="105"/>
              </a:spcBef>
              <a:spcAft>
                <a:spcPts val="60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DM Sans"/>
                <a:ea typeface="+mn-ea"/>
                <a:cs typeface="Montserrat Light"/>
              </a:rPr>
              <a:t>This presentation contains forward-looking statements within the meaning of Canadian securities laws. These statements relate to future events or future performance and reflect management’s expectations regarding the Company’s growth, results of operations, performance and business prospects and opportunities. Such forward-looking statements reflect management’s current beliefs and are based on information currently available to management. In some cases, forward-looking statements can be identified by terminology such as “may”, “will”, “should”, “expect”, “plan”, “anticipate”, “believe”, “estimate”, “predict”, “potential”, “continue”, “target” or the negative of these terms or other comparable terminology. </a:t>
            </a:r>
          </a:p>
          <a:p>
            <a:pPr marL="0" marR="5080" lvl="0" indent="0" algn="just" defTabSz="685800" rtl="0" eaLnBrk="1" fontAlgn="auto" latinLnBrk="0" hangingPunct="1">
              <a:lnSpc>
                <a:spcPct val="114999"/>
              </a:lnSpc>
              <a:spcBef>
                <a:spcPts val="105"/>
              </a:spcBef>
              <a:spcAft>
                <a:spcPts val="60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DM Sans"/>
                <a:ea typeface="+mn-ea"/>
                <a:cs typeface="Montserrat Light"/>
              </a:rPr>
              <a:t>Forward-looking statements are necessarily based on estimates and assumptions made by management in light of management’s experience and perception of historical trends, current conditions and expected future developments, as well as factors management believe are appropriate. Forward-looking statements may include but are not limited to statements respecting volatility of stock price and market conditions, technology risks and risks associated with the commercialization of Company's technology, regulatory risks; the Company's reliance on key personnel; the Company's limited operating; market uncertainties, and the protection of patents and intellectual property.</a:t>
            </a:r>
          </a:p>
          <a:p>
            <a:pPr marL="0" marR="5080" lvl="0" indent="0" algn="just" defTabSz="685800" rtl="0" eaLnBrk="1" fontAlgn="auto" latinLnBrk="0" hangingPunct="1">
              <a:lnSpc>
                <a:spcPct val="114999"/>
              </a:lnSpc>
              <a:spcBef>
                <a:spcPts val="105"/>
              </a:spcBef>
              <a:spcAft>
                <a:spcPts val="60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DM Sans"/>
                <a:ea typeface="+mn-ea"/>
                <a:cs typeface="Montserrat Light"/>
              </a:rPr>
              <a:t>These forward-looking statements are based on the beliefs of the management of Exro and on assumptions which such management believes to be reasonable, based on information available at the time such statements were made. However, there can be no assurance that forward-looking statements will prove to be accurate. Such assumptions and factors include, among other things: demand for the technology of the Company; the Company's ability to maintain existing partners and attract new partners; the impact of competition; the Company's ability to obtain and maintain existing financing on acceptable terms; the Company's ability to retain skilled management and staff; currency, exchange and interest rates; the availability of financing opportunities, risks associated with economic conditions, dependence on management; conflicts of interest and market competition; the ability to commercialize the Company’s technology; and operating in an environment subject to regulation.</a:t>
            </a:r>
          </a:p>
          <a:p>
            <a:pPr marL="0" marR="5080" lvl="0" indent="0" algn="just" defTabSz="685800" rtl="0" eaLnBrk="1" fontAlgn="auto" latinLnBrk="0" hangingPunct="1">
              <a:lnSpc>
                <a:spcPct val="114999"/>
              </a:lnSpc>
              <a:spcBef>
                <a:spcPts val="105"/>
              </a:spcBef>
              <a:spcAft>
                <a:spcPts val="60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DM Sans"/>
                <a:ea typeface="+mn-ea"/>
                <a:cs typeface="Montserrat Light"/>
              </a:rPr>
              <a:t>The preceding list is not exhaustive of all possible factors. Although the Company believes that the assumptions underlying these statements are reasonable, they may prove to be incorrect, and the Company cannot assure that actual results will be consistent with these forward-looking statements. Given these risks, uncertainties and assumptions, any investors or users of this document should not place undue reliance on these forward-looking statements. Whether actual results, performance or achievements will conform to the Company’s expectations and predictions is subject to a number of known and unknown risks, uncertainties, assumptions and other factors </a:t>
            </a:r>
          </a:p>
          <a:p>
            <a:pPr marL="0" marR="5080" lvl="0" indent="0" algn="just" defTabSz="685800" rtl="0" eaLnBrk="1" fontAlgn="auto" latinLnBrk="0" hangingPunct="1">
              <a:lnSpc>
                <a:spcPct val="114999"/>
              </a:lnSpc>
              <a:spcBef>
                <a:spcPts val="105"/>
              </a:spcBef>
              <a:spcAft>
                <a:spcPts val="60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DM Sans"/>
                <a:ea typeface="+mn-ea"/>
                <a:cs typeface="Montserrat Light"/>
              </a:rPr>
              <a:t>Please refer to the Company's annual information form and other public disclosure documents filed with the Canadian securities regulators under its profile at www.sedar.com for additional disclosure respecting the risks affecting the Company and its business.</a:t>
            </a:r>
          </a:p>
          <a:p>
            <a:pPr marL="0" marR="5080" lvl="0" indent="0" algn="just" defTabSz="685800" rtl="0" eaLnBrk="1" fontAlgn="auto" latinLnBrk="0" hangingPunct="1">
              <a:lnSpc>
                <a:spcPct val="114999"/>
              </a:lnSpc>
              <a:spcBef>
                <a:spcPts val="105"/>
              </a:spcBef>
              <a:spcAft>
                <a:spcPts val="60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DM Sans"/>
                <a:ea typeface="+mn-ea"/>
                <a:cs typeface="Montserrat Light"/>
              </a:rPr>
              <a:t>Readers should not place undue reliance on the Company’s forward-looking statements, as the Company’s actual results, performance or achievements may differ materially from any future results, performance or achievements expressed or implied by such forward-looking statements if known or unknown risks, uncertainties or other factors affect the Company’s business, or if the Company’s estimates or assumptions prove inaccurate. The Company does not undertake to update any forward-looking information, except as, and to the extent required by applicable securities laws.  </a:t>
            </a:r>
          </a:p>
        </p:txBody>
      </p:sp>
    </p:spTree>
    <p:extLst>
      <p:ext uri="{BB962C8B-B14F-4D97-AF65-F5344CB8AC3E}">
        <p14:creationId xmlns:p14="http://schemas.microsoft.com/office/powerpoint/2010/main" val="324317268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a:extLst>
              <a:ext uri="{FF2B5EF4-FFF2-40B4-BE49-F238E27FC236}">
                <a16:creationId xmlns:a16="http://schemas.microsoft.com/office/drawing/2014/main" id="{C8EFAA47-113E-DE1E-5CBE-837420250299}"/>
              </a:ext>
            </a:extLst>
          </p:cNvPr>
          <p:cNvSpPr/>
          <p:nvPr/>
        </p:nvSpPr>
        <p:spPr>
          <a:xfrm>
            <a:off x="482547" y="4194939"/>
            <a:ext cx="2589909" cy="868839"/>
          </a:xfrm>
          <a:prstGeom prst="roundRect">
            <a:avLst>
              <a:gd name="adj" fmla="val 6348"/>
            </a:avLst>
          </a:prstGeom>
          <a:solidFill>
            <a:schemeClr val="accent6"/>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79DB07C0-DA3C-5950-4E6B-693149BBCEF6}"/>
              </a:ext>
            </a:extLst>
          </p:cNvPr>
          <p:cNvSpPr/>
          <p:nvPr/>
        </p:nvSpPr>
        <p:spPr>
          <a:xfrm>
            <a:off x="3265793" y="4194939"/>
            <a:ext cx="2589909" cy="868839"/>
          </a:xfrm>
          <a:prstGeom prst="roundRect">
            <a:avLst>
              <a:gd name="adj" fmla="val 6348"/>
            </a:avLst>
          </a:prstGeom>
          <a:solidFill>
            <a:schemeClr val="accent6"/>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6E256447-2A91-0B5B-E690-BB647334487C}"/>
              </a:ext>
            </a:extLst>
          </p:cNvPr>
          <p:cNvSpPr/>
          <p:nvPr/>
        </p:nvSpPr>
        <p:spPr>
          <a:xfrm>
            <a:off x="6049039" y="4187255"/>
            <a:ext cx="2589909" cy="868839"/>
          </a:xfrm>
          <a:prstGeom prst="roundRect">
            <a:avLst>
              <a:gd name="adj" fmla="val 6348"/>
            </a:avLst>
          </a:prstGeom>
          <a:solidFill>
            <a:schemeClr val="accent6"/>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98A3414A-8B39-B77A-9E2D-6A177996027F}"/>
              </a:ext>
            </a:extLst>
          </p:cNvPr>
          <p:cNvSpPr/>
          <p:nvPr/>
        </p:nvSpPr>
        <p:spPr>
          <a:xfrm>
            <a:off x="482547" y="1889729"/>
            <a:ext cx="1901971" cy="1117620"/>
          </a:xfrm>
          <a:prstGeom prst="roundRect">
            <a:avLst>
              <a:gd name="adj" fmla="val 6348"/>
            </a:avLst>
          </a:prstGeom>
          <a:solidFill>
            <a:srgbClr val="E6EAF0"/>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E13F6816-7AB1-A5D5-D0A8-A66A1EBCD78F}"/>
              </a:ext>
            </a:extLst>
          </p:cNvPr>
          <p:cNvSpPr/>
          <p:nvPr/>
        </p:nvSpPr>
        <p:spPr>
          <a:xfrm>
            <a:off x="2567357" y="1889729"/>
            <a:ext cx="1901971" cy="1117620"/>
          </a:xfrm>
          <a:prstGeom prst="roundRect">
            <a:avLst>
              <a:gd name="adj" fmla="val 6348"/>
            </a:avLst>
          </a:prstGeom>
          <a:solidFill>
            <a:srgbClr val="E6EAF0"/>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186321C5-70E4-9A3D-8F4A-5E574984D7AB}"/>
              </a:ext>
            </a:extLst>
          </p:cNvPr>
          <p:cNvSpPr/>
          <p:nvPr/>
        </p:nvSpPr>
        <p:spPr>
          <a:xfrm>
            <a:off x="4652168" y="1889729"/>
            <a:ext cx="1901971" cy="1117620"/>
          </a:xfrm>
          <a:prstGeom prst="roundRect">
            <a:avLst>
              <a:gd name="adj" fmla="val 6348"/>
            </a:avLst>
          </a:prstGeom>
          <a:solidFill>
            <a:srgbClr val="E6EAF0"/>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4A477A7-D8B5-8039-1BEA-661AD44F0F03}"/>
              </a:ext>
            </a:extLst>
          </p:cNvPr>
          <p:cNvSpPr/>
          <p:nvPr/>
        </p:nvSpPr>
        <p:spPr>
          <a:xfrm>
            <a:off x="6736977" y="1889729"/>
            <a:ext cx="1901971" cy="1117620"/>
          </a:xfrm>
          <a:prstGeom prst="roundRect">
            <a:avLst>
              <a:gd name="adj" fmla="val 6348"/>
            </a:avLst>
          </a:prstGeom>
          <a:solidFill>
            <a:srgbClr val="E6EAF0"/>
          </a:solidFill>
          <a:ln>
            <a:noFill/>
          </a:ln>
          <a:effectLst>
            <a:outerShdw blurRad="194297" dist="50800" dir="5400000" algn="ctr" rotWithShape="0">
              <a:srgbClr val="000000">
                <a:alpha val="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E71A897-2DCE-658F-FBDA-7421B80A0E62}"/>
              </a:ext>
            </a:extLst>
          </p:cNvPr>
          <p:cNvSpPr>
            <a:spLocks noGrp="1"/>
          </p:cNvSpPr>
          <p:nvPr>
            <p:ph type="title"/>
          </p:nvPr>
        </p:nvSpPr>
        <p:spPr>
          <a:xfrm>
            <a:off x="503237" y="481012"/>
            <a:ext cx="7675561" cy="760799"/>
          </a:xfrm>
        </p:spPr>
        <p:txBody>
          <a:bodyPr>
            <a:noAutofit/>
          </a:bodyPr>
          <a:lstStyle/>
          <a:p>
            <a:r>
              <a:rPr lang="en-US"/>
              <a:t>Navigating the EV Landscape:</a:t>
            </a:r>
            <a:br>
              <a:rPr lang="en-US"/>
            </a:br>
            <a:r>
              <a:rPr lang="en-US"/>
              <a:t>Accelerating the Path to Electrification</a:t>
            </a:r>
          </a:p>
        </p:txBody>
      </p:sp>
      <p:sp>
        <p:nvSpPr>
          <p:cNvPr id="2" name="Footer Placeholder 1">
            <a:extLst>
              <a:ext uri="{FF2B5EF4-FFF2-40B4-BE49-F238E27FC236}">
                <a16:creationId xmlns:a16="http://schemas.microsoft.com/office/drawing/2014/main" id="{A55BAC42-7D55-AB4D-8663-628C84184C21}"/>
              </a:ext>
            </a:extLst>
          </p:cNvPr>
          <p:cNvSpPr>
            <a:spLocks noGrp="1"/>
          </p:cNvSpPr>
          <p:nvPr>
            <p:ph type="ftr" sz="quarter" idx="11"/>
          </p:nvPr>
        </p:nvSpPr>
        <p:spPr>
          <a:xfrm>
            <a:off x="2913017" y="5221478"/>
            <a:ext cx="3317965" cy="207327"/>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a:t>
            </a:r>
            <a:r>
              <a:rPr kumimoji="0" lang="en-CA" sz="500" b="0" i="0" u="none" strike="noStrike" kern="1200" cap="none" spc="0" normalizeH="0" baseline="0" noProof="0" err="1">
                <a:ln>
                  <a:noFill/>
                </a:ln>
                <a:solidFill>
                  <a:srgbClr val="202427">
                    <a:tint val="75000"/>
                  </a:srgbClr>
                </a:solidFill>
                <a:effectLst/>
                <a:uLnTx/>
                <a:uFillTx/>
                <a:latin typeface="DM Sans"/>
                <a:ea typeface="+mn-ea"/>
                <a:cs typeface="+mn-cs"/>
              </a:rPr>
              <a:t>Exro</a:t>
            </a: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 Technologies. It is not intended to be distributed to any third party without the written consent of </a:t>
            </a:r>
            <a:r>
              <a:rPr kumimoji="0" lang="en-CA" sz="500" b="0" i="0" u="none" strike="noStrike" kern="1200" cap="none" spc="0" normalizeH="0" baseline="0" noProof="0" err="1">
                <a:ln>
                  <a:noFill/>
                </a:ln>
                <a:solidFill>
                  <a:srgbClr val="202427">
                    <a:tint val="75000"/>
                  </a:srgbClr>
                </a:solidFill>
                <a:effectLst/>
                <a:uLnTx/>
                <a:uFillTx/>
                <a:latin typeface="DM Sans"/>
                <a:ea typeface="+mn-ea"/>
                <a:cs typeface="+mn-cs"/>
              </a:rPr>
              <a:t>Exro</a:t>
            </a: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 Technologies.</a:t>
            </a:r>
          </a:p>
        </p:txBody>
      </p:sp>
      <p:sp>
        <p:nvSpPr>
          <p:cNvPr id="3" name="Slide Number Placeholder 2">
            <a:extLst>
              <a:ext uri="{FF2B5EF4-FFF2-40B4-BE49-F238E27FC236}">
                <a16:creationId xmlns:a16="http://schemas.microsoft.com/office/drawing/2014/main" id="{A2A23100-604E-D348-BD65-D5F82B349DD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9" name="Text Placeholder 1">
            <a:extLst>
              <a:ext uri="{FF2B5EF4-FFF2-40B4-BE49-F238E27FC236}">
                <a16:creationId xmlns:a16="http://schemas.microsoft.com/office/drawing/2014/main" id="{DF6B861C-7503-2C04-8D49-40987DD2312C}"/>
              </a:ext>
            </a:extLst>
          </p:cNvPr>
          <p:cNvSpPr txBox="1">
            <a:spLocks/>
          </p:cNvSpPr>
          <p:nvPr/>
        </p:nvSpPr>
        <p:spPr>
          <a:xfrm>
            <a:off x="535987" y="819428"/>
            <a:ext cx="8608013" cy="283559"/>
          </a:xfrm>
          <a:prstGeom prst="rect">
            <a:avLst/>
          </a:prstGeom>
        </p:spPr>
        <p:txBody>
          <a:bodyPr vert="horz" lIns="0" tIns="0" rIns="0" bIns="0" rtlCol="0" anchor="b">
            <a:noAutofit/>
          </a:bodyPr>
          <a:lstStyle>
            <a:lvl1pPr marL="0" indent="0" algn="l" defTabSz="685800" rtl="0" eaLnBrk="1" latinLnBrk="0" hangingPunct="1">
              <a:lnSpc>
                <a:spcPct val="120000"/>
              </a:lnSpc>
              <a:spcBef>
                <a:spcPts val="750"/>
              </a:spcBef>
              <a:buFontTx/>
              <a:buNone/>
              <a:defRPr sz="1800" b="0" kern="1200">
                <a:solidFill>
                  <a:schemeClr val="accent1"/>
                </a:solidFill>
                <a:latin typeface="+mn-lt"/>
                <a:ea typeface="+mn-ea"/>
                <a:cs typeface="+mn-cs"/>
              </a:defRPr>
            </a:lvl1pPr>
            <a:lvl2pPr marL="342900" indent="0" algn="l" defTabSz="685800" rtl="0" eaLnBrk="1" latinLnBrk="0" hangingPunct="1">
              <a:lnSpc>
                <a:spcPct val="120000"/>
              </a:lnSpc>
              <a:spcBef>
                <a:spcPts val="375"/>
              </a:spcBef>
              <a:buFontTx/>
              <a:buNone/>
              <a:defRPr sz="1500" b="1" kern="1200">
                <a:solidFill>
                  <a:schemeClr val="tx1"/>
                </a:solidFill>
                <a:latin typeface="+mn-lt"/>
                <a:ea typeface="+mn-ea"/>
                <a:cs typeface="+mn-cs"/>
              </a:defRPr>
            </a:lvl2pPr>
            <a:lvl3pPr marL="685800" indent="0" algn="l" defTabSz="685800" rtl="0" eaLnBrk="1" latinLnBrk="0" hangingPunct="1">
              <a:lnSpc>
                <a:spcPct val="120000"/>
              </a:lnSpc>
              <a:spcBef>
                <a:spcPts val="375"/>
              </a:spcBef>
              <a:buFontTx/>
              <a:buNone/>
              <a:defRPr sz="1350" b="1" kern="1200">
                <a:solidFill>
                  <a:schemeClr val="tx1"/>
                </a:solidFill>
                <a:latin typeface="+mn-lt"/>
                <a:ea typeface="+mn-ea"/>
                <a:cs typeface="+mn-cs"/>
              </a:defRPr>
            </a:lvl3pPr>
            <a:lvl4pPr marL="10287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4pPr>
            <a:lvl5pPr marL="13716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DM Sans"/>
              <a:ea typeface="+mn-lt"/>
              <a:cs typeface="+mn-lt"/>
            </a:endParaRPr>
          </a:p>
        </p:txBody>
      </p:sp>
      <p:pic>
        <p:nvPicPr>
          <p:cNvPr id="12" name="Graphic 11">
            <a:extLst>
              <a:ext uri="{FF2B5EF4-FFF2-40B4-BE49-F238E27FC236}">
                <a16:creationId xmlns:a16="http://schemas.microsoft.com/office/drawing/2014/main" id="{9D5FC36E-E41D-438D-3BE6-5133FA5FC92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72285" y="4431794"/>
            <a:ext cx="387444" cy="387444"/>
          </a:xfrm>
          <a:prstGeom prst="rect">
            <a:avLst/>
          </a:prstGeom>
        </p:spPr>
      </p:pic>
      <p:pic>
        <p:nvPicPr>
          <p:cNvPr id="16" name="Graphic 15">
            <a:extLst>
              <a:ext uri="{FF2B5EF4-FFF2-40B4-BE49-F238E27FC236}">
                <a16:creationId xmlns:a16="http://schemas.microsoft.com/office/drawing/2014/main" id="{21E62129-150C-B2E7-A87A-88E07F2E6B5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45171" y="4431794"/>
            <a:ext cx="387444" cy="387444"/>
          </a:xfrm>
          <a:prstGeom prst="rect">
            <a:avLst/>
          </a:prstGeom>
        </p:spPr>
      </p:pic>
      <p:pic>
        <p:nvPicPr>
          <p:cNvPr id="18" name="Graphic 17">
            <a:extLst>
              <a:ext uri="{FF2B5EF4-FFF2-40B4-BE49-F238E27FC236}">
                <a16:creationId xmlns:a16="http://schemas.microsoft.com/office/drawing/2014/main" id="{BD40155A-0F41-93F6-474E-BB834959668A}"/>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81864" y="4414822"/>
            <a:ext cx="429271" cy="420434"/>
          </a:xfrm>
          <a:prstGeom prst="rect">
            <a:avLst/>
          </a:prstGeom>
        </p:spPr>
      </p:pic>
      <p:pic>
        <p:nvPicPr>
          <p:cNvPr id="20" name="Graphic 19">
            <a:extLst>
              <a:ext uri="{FF2B5EF4-FFF2-40B4-BE49-F238E27FC236}">
                <a16:creationId xmlns:a16="http://schemas.microsoft.com/office/drawing/2014/main" id="{749A387C-22BB-F960-0BD9-DB78F69E7BF1}"/>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43732" y="2029134"/>
            <a:ext cx="338178" cy="338178"/>
          </a:xfrm>
          <a:prstGeom prst="rect">
            <a:avLst/>
          </a:prstGeom>
        </p:spPr>
      </p:pic>
      <p:pic>
        <p:nvPicPr>
          <p:cNvPr id="22" name="Graphic 21">
            <a:extLst>
              <a:ext uri="{FF2B5EF4-FFF2-40B4-BE49-F238E27FC236}">
                <a16:creationId xmlns:a16="http://schemas.microsoft.com/office/drawing/2014/main" id="{B53F00BE-533A-C459-262A-D587BF48060B}"/>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791282" y="2029134"/>
            <a:ext cx="338179" cy="338179"/>
          </a:xfrm>
          <a:prstGeom prst="rect">
            <a:avLst/>
          </a:prstGeom>
        </p:spPr>
      </p:pic>
      <p:pic>
        <p:nvPicPr>
          <p:cNvPr id="24" name="Graphic 23">
            <a:extLst>
              <a:ext uri="{FF2B5EF4-FFF2-40B4-BE49-F238E27FC236}">
                <a16:creationId xmlns:a16="http://schemas.microsoft.com/office/drawing/2014/main" id="{8D75BA2D-FFEC-814A-6E0D-BD5F56615D29}"/>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904006" y="2061123"/>
            <a:ext cx="236101" cy="236101"/>
          </a:xfrm>
          <a:prstGeom prst="rect">
            <a:avLst/>
          </a:prstGeom>
        </p:spPr>
      </p:pic>
      <p:pic>
        <p:nvPicPr>
          <p:cNvPr id="26" name="Graphic 25">
            <a:extLst>
              <a:ext uri="{FF2B5EF4-FFF2-40B4-BE49-F238E27FC236}">
                <a16:creationId xmlns:a16="http://schemas.microsoft.com/office/drawing/2014/main" id="{BB473DDC-D62B-C73C-3131-87AF8225446D}"/>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713825" y="2029135"/>
            <a:ext cx="338177" cy="338177"/>
          </a:xfrm>
          <a:prstGeom prst="rect">
            <a:avLst/>
          </a:prstGeom>
        </p:spPr>
      </p:pic>
      <p:sp>
        <p:nvSpPr>
          <p:cNvPr id="31" name="Text Placeholder 4, chunk 1">
            <a:extLst>
              <a:ext uri="{FF2B5EF4-FFF2-40B4-BE49-F238E27FC236}">
                <a16:creationId xmlns:a16="http://schemas.microsoft.com/office/drawing/2014/main" id="{216E4BF7-AAD1-9BA4-381D-E6CB0A6894F8}"/>
              </a:ext>
            </a:extLst>
          </p:cNvPr>
          <p:cNvSpPr txBox="1"/>
          <p:nvPr/>
        </p:nvSpPr>
        <p:spPr>
          <a:xfrm>
            <a:off x="643732" y="2477826"/>
            <a:ext cx="1457348" cy="330219"/>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457200" rtl="0" eaLnBrk="1" fontAlgn="auto" latinLnBrk="0" hangingPunct="1">
              <a:lnSpc>
                <a:spcPts val="1260"/>
              </a:lnSpc>
              <a:spcBef>
                <a:spcPts val="400"/>
              </a:spcBef>
              <a:spcAft>
                <a:spcPts val="1100"/>
              </a:spcAft>
              <a:buClrTx/>
              <a:buSzTx/>
              <a:buFontTx/>
              <a:buNone/>
              <a:tabLst/>
              <a:defRPr/>
            </a:pPr>
            <a:r>
              <a:rPr kumimoji="0" lang="en-US" sz="1050" b="0" i="0" u="none" strike="noStrike" kern="1200" cap="none" spc="0" normalizeH="0" baseline="0" noProof="0">
                <a:ln>
                  <a:noFill/>
                </a:ln>
                <a:solidFill>
                  <a:srgbClr val="202427"/>
                </a:solidFill>
                <a:effectLst/>
                <a:uLnTx/>
                <a:uFillTx/>
                <a:latin typeface="DM Sans"/>
                <a:ea typeface="+mn-ea"/>
                <a:cs typeface="+mn-cs"/>
              </a:rPr>
              <a:t>High capital investment to manufacture</a:t>
            </a:r>
          </a:p>
        </p:txBody>
      </p:sp>
      <p:sp>
        <p:nvSpPr>
          <p:cNvPr id="32" name="Text Placeholder 4, chunk 2">
            <a:extLst>
              <a:ext uri="{FF2B5EF4-FFF2-40B4-BE49-F238E27FC236}">
                <a16:creationId xmlns:a16="http://schemas.microsoft.com/office/drawing/2014/main" id="{1C2B9732-CC28-FEF1-8FA9-33F66555C33A}"/>
              </a:ext>
            </a:extLst>
          </p:cNvPr>
          <p:cNvSpPr txBox="1"/>
          <p:nvPr/>
        </p:nvSpPr>
        <p:spPr>
          <a:xfrm>
            <a:off x="2707716" y="2476134"/>
            <a:ext cx="1694757" cy="330219"/>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457200" rtl="0" eaLnBrk="1" fontAlgn="auto" latinLnBrk="0" hangingPunct="1">
              <a:lnSpc>
                <a:spcPts val="1260"/>
              </a:lnSpc>
              <a:spcBef>
                <a:spcPts val="400"/>
              </a:spcBef>
              <a:spcAft>
                <a:spcPts val="1100"/>
              </a:spcAft>
              <a:buClrTx/>
              <a:buSzTx/>
              <a:buFontTx/>
              <a:buNone/>
              <a:tabLst/>
              <a:defRPr/>
            </a:pPr>
            <a:r>
              <a:rPr kumimoji="0" lang="en-US" sz="1050" b="0" i="0" u="none" strike="noStrike" kern="1200" cap="none" spc="0" normalizeH="0" baseline="0" noProof="0">
                <a:ln>
                  <a:noFill/>
                </a:ln>
                <a:solidFill>
                  <a:srgbClr val="202427"/>
                </a:solidFill>
                <a:effectLst/>
                <a:uLnTx/>
                <a:uFillTx/>
                <a:latin typeface="DM Sans"/>
                <a:ea typeface="+mn-ea"/>
                <a:cs typeface="+mn-cs"/>
              </a:rPr>
              <a:t>Significant infrastructure investment needed</a:t>
            </a:r>
          </a:p>
        </p:txBody>
      </p:sp>
      <p:sp>
        <p:nvSpPr>
          <p:cNvPr id="33" name="Text Placeholder 4, chunk 3">
            <a:extLst>
              <a:ext uri="{FF2B5EF4-FFF2-40B4-BE49-F238E27FC236}">
                <a16:creationId xmlns:a16="http://schemas.microsoft.com/office/drawing/2014/main" id="{0A039B20-687B-EA19-14A5-299FD87A3698}"/>
              </a:ext>
            </a:extLst>
          </p:cNvPr>
          <p:cNvSpPr txBox="1"/>
          <p:nvPr/>
        </p:nvSpPr>
        <p:spPr>
          <a:xfrm>
            <a:off x="4791282" y="2476134"/>
            <a:ext cx="1634918" cy="330219"/>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457200" rtl="0" eaLnBrk="1" fontAlgn="auto" latinLnBrk="0" hangingPunct="1">
              <a:lnSpc>
                <a:spcPts val="1260"/>
              </a:lnSpc>
              <a:spcBef>
                <a:spcPts val="400"/>
              </a:spcBef>
              <a:spcAft>
                <a:spcPts val="1100"/>
              </a:spcAft>
              <a:buClrTx/>
              <a:buSzTx/>
              <a:buFontTx/>
              <a:buNone/>
              <a:tabLst/>
              <a:defRPr/>
            </a:pPr>
            <a:r>
              <a:rPr kumimoji="0" lang="en-US" sz="1050" b="0" i="0" u="none" strike="noStrike" kern="1200" cap="none" spc="0" normalizeH="0" baseline="0" noProof="0">
                <a:ln>
                  <a:noFill/>
                </a:ln>
                <a:solidFill>
                  <a:srgbClr val="202427"/>
                </a:solidFill>
                <a:effectLst/>
                <a:uLnTx/>
                <a:uFillTx/>
                <a:latin typeface="DM Sans"/>
                <a:ea typeface="+mn-ea"/>
                <a:cs typeface="+mn-cs"/>
              </a:rPr>
              <a:t>Large scale needed to reach profitability</a:t>
            </a:r>
          </a:p>
        </p:txBody>
      </p:sp>
      <p:sp>
        <p:nvSpPr>
          <p:cNvPr id="34" name="Text Placeholder 4, chunk 4">
            <a:extLst>
              <a:ext uri="{FF2B5EF4-FFF2-40B4-BE49-F238E27FC236}">
                <a16:creationId xmlns:a16="http://schemas.microsoft.com/office/drawing/2014/main" id="{A9153045-2E41-F050-B241-FFBC4F8BE3FB}"/>
              </a:ext>
            </a:extLst>
          </p:cNvPr>
          <p:cNvSpPr txBox="1"/>
          <p:nvPr/>
        </p:nvSpPr>
        <p:spPr>
          <a:xfrm>
            <a:off x="6904007" y="2476134"/>
            <a:ext cx="1596261" cy="330219"/>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ts val="1260"/>
              </a:lnSpc>
              <a:spcBef>
                <a:spcPts val="400"/>
              </a:spcBef>
              <a:spcAft>
                <a:spcPts val="1100"/>
              </a:spcAft>
              <a:buClrTx/>
              <a:buSzTx/>
              <a:buFontTx/>
              <a:buNone/>
              <a:tabLst/>
              <a:defRPr/>
            </a:pPr>
            <a:r>
              <a:rPr kumimoji="0" lang="en-US" sz="1050" b="0" i="0" u="none" strike="noStrike" kern="1200" cap="none" spc="0" normalizeH="0" baseline="0" noProof="0">
                <a:ln>
                  <a:noFill/>
                </a:ln>
                <a:solidFill>
                  <a:srgbClr val="202427"/>
                </a:solidFill>
                <a:effectLst/>
                <a:uLnTx/>
                <a:uFillTx/>
                <a:latin typeface="DM Sans"/>
                <a:ea typeface="+mn-ea"/>
                <a:cs typeface="+mn-cs"/>
              </a:rPr>
              <a:t>Dependence on rare earth materials</a:t>
            </a:r>
          </a:p>
        </p:txBody>
      </p:sp>
      <p:sp>
        <p:nvSpPr>
          <p:cNvPr id="13" name="Text Placeholder 4, chunk 1">
            <a:extLst>
              <a:ext uri="{FF2B5EF4-FFF2-40B4-BE49-F238E27FC236}">
                <a16:creationId xmlns:a16="http://schemas.microsoft.com/office/drawing/2014/main" id="{D83FF902-AFC9-F63C-566E-C7C74841F416}"/>
              </a:ext>
            </a:extLst>
          </p:cNvPr>
          <p:cNvSpPr txBox="1"/>
          <p:nvPr/>
        </p:nvSpPr>
        <p:spPr>
          <a:xfrm>
            <a:off x="1185016" y="4463534"/>
            <a:ext cx="1330563" cy="323165"/>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solidFill>
                  <a:schemeClr val="bg1"/>
                </a:solidFill>
              </a:defRPr>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457200" rtl="0" eaLnBrk="1" fontAlgn="auto" latinLnBrk="0" hangingPunct="1">
              <a:lnSpc>
                <a:spcPct val="100000"/>
              </a:lnSpc>
              <a:spcBef>
                <a:spcPts val="400"/>
              </a:spcBef>
              <a:spcAft>
                <a:spcPts val="1100"/>
              </a:spcAft>
              <a:buClrTx/>
              <a:buSzTx/>
              <a:buFontTx/>
              <a:buNone/>
              <a:tabLst/>
              <a:defRPr/>
            </a:pPr>
            <a:r>
              <a:rPr kumimoji="0" lang="en-US" sz="1050" b="0" i="0" u="none" strike="noStrike" kern="1200" cap="none" spc="0" normalizeH="0" baseline="0" noProof="0">
                <a:ln>
                  <a:noFill/>
                </a:ln>
                <a:solidFill>
                  <a:schemeClr val="tx1"/>
                </a:solidFill>
                <a:effectLst/>
                <a:uLnTx/>
                <a:uFillTx/>
                <a:latin typeface="DM Sans"/>
                <a:ea typeface="+mn-ea"/>
                <a:cs typeface="+mn-cs"/>
              </a:rPr>
              <a:t>Asset light business model</a:t>
            </a:r>
          </a:p>
        </p:txBody>
      </p:sp>
      <p:sp>
        <p:nvSpPr>
          <p:cNvPr id="14" name="Text Placeholder 4, chunk 2">
            <a:extLst>
              <a:ext uri="{FF2B5EF4-FFF2-40B4-BE49-F238E27FC236}">
                <a16:creationId xmlns:a16="http://schemas.microsoft.com/office/drawing/2014/main" id="{CAAD333C-E71C-59E8-0CD3-4A33D43B3671}"/>
              </a:ext>
            </a:extLst>
          </p:cNvPr>
          <p:cNvSpPr txBox="1"/>
          <p:nvPr/>
        </p:nvSpPr>
        <p:spPr>
          <a:xfrm>
            <a:off x="3947019" y="4383142"/>
            <a:ext cx="1772799" cy="484748"/>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solidFill>
                  <a:schemeClr val="bg1"/>
                </a:solidFill>
              </a:defRPr>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457200" rtl="0" eaLnBrk="1" fontAlgn="auto" latinLnBrk="0" hangingPunct="1">
              <a:lnSpc>
                <a:spcPct val="100000"/>
              </a:lnSpc>
              <a:spcBef>
                <a:spcPts val="400"/>
              </a:spcBef>
              <a:spcAft>
                <a:spcPts val="1100"/>
              </a:spcAft>
              <a:buClrTx/>
              <a:buSzTx/>
              <a:buFontTx/>
              <a:buNone/>
              <a:tabLst/>
              <a:defRPr/>
            </a:pPr>
            <a:r>
              <a:rPr kumimoji="0" lang="en-US" sz="1050" b="0" i="0" u="none" strike="noStrike" kern="1200" cap="none" spc="0" normalizeH="0" baseline="0" noProof="0">
                <a:ln>
                  <a:noFill/>
                </a:ln>
                <a:solidFill>
                  <a:schemeClr val="tx1"/>
                </a:solidFill>
                <a:effectLst/>
                <a:uLnTx/>
                <a:uFillTx/>
                <a:latin typeface="DM Sans"/>
                <a:ea typeface="+mn-ea"/>
                <a:cs typeface="+mn-cs"/>
              </a:rPr>
              <a:t>Leading with technology that brings blue-chip validated solutions to OEMs</a:t>
            </a:r>
          </a:p>
        </p:txBody>
      </p:sp>
      <p:sp>
        <p:nvSpPr>
          <p:cNvPr id="17" name="Text Placeholder 4, chunk 3">
            <a:extLst>
              <a:ext uri="{FF2B5EF4-FFF2-40B4-BE49-F238E27FC236}">
                <a16:creationId xmlns:a16="http://schemas.microsoft.com/office/drawing/2014/main" id="{2098A597-19ED-9B30-BB27-A6B58873253D}"/>
              </a:ext>
            </a:extLst>
          </p:cNvPr>
          <p:cNvSpPr txBox="1"/>
          <p:nvPr/>
        </p:nvSpPr>
        <p:spPr>
          <a:xfrm>
            <a:off x="6815967" y="4436618"/>
            <a:ext cx="1397407" cy="377796"/>
          </a:xfrm>
          <a:prstGeom prst="rect">
            <a:avLst/>
          </a:prstGeom>
          <a:noFill/>
        </p:spPr>
        <p:txBody>
          <a:bodyPr vert="horz" wrap="square" lIns="0" tIns="0" rIns="0" bIns="0" numCol="1" rtlCol="0">
            <a:spAutoFit/>
          </a:bodyPr>
          <a:lstStyle>
            <a:defPPr>
              <a:defRPr lang="en-US"/>
            </a:defPPr>
            <a:lvl1pPr indent="0" defTabSz="685800">
              <a:lnSpc>
                <a:spcPct val="120000"/>
              </a:lnSpc>
              <a:spcBef>
                <a:spcPts val="400"/>
              </a:spcBef>
              <a:spcAft>
                <a:spcPts val="1100"/>
              </a:spcAft>
              <a:buFontTx/>
              <a:buNone/>
              <a:defRPr sz="1050">
                <a:solidFill>
                  <a:schemeClr val="bg1"/>
                </a:solidFill>
              </a:defRPr>
            </a:lvl1pPr>
            <a:lvl2pPr marL="5143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200"/>
            </a:lvl2pPr>
            <a:lvl3pPr marL="8572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100"/>
            </a:lvl3pPr>
            <a:lvl4pPr marL="12001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4pPr>
            <a:lvl5pPr marL="1543050" indent="-171450" defTabSz="685800">
              <a:lnSpc>
                <a:spcPct val="120000"/>
              </a:lnSpc>
              <a:spcBef>
                <a:spcPts val="375"/>
              </a:spcBef>
              <a:buFontTx/>
              <a:buBlip>
                <a:blip r:embed="rId17">
                  <a:extLst>
                    <a:ext uri="{96DAC541-7B7A-43D3-8B79-37D633B846F1}">
                      <asvg:svgBlip xmlns:asvg="http://schemas.microsoft.com/office/drawing/2016/SVG/main" r:embed="rId18"/>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400"/>
              </a:spcBef>
              <a:spcAft>
                <a:spcPts val="1100"/>
              </a:spcAft>
              <a:buClrTx/>
              <a:buSzTx/>
              <a:buFontTx/>
              <a:buNone/>
              <a:tabLst/>
              <a:defRPr/>
            </a:pPr>
            <a:r>
              <a:rPr kumimoji="0" lang="en-US" sz="1050" b="0" i="0" u="none" strike="noStrike" kern="1200" cap="none" spc="0" normalizeH="0" baseline="0" noProof="0">
                <a:ln>
                  <a:noFill/>
                </a:ln>
                <a:solidFill>
                  <a:schemeClr val="tx1"/>
                </a:solidFill>
                <a:effectLst/>
                <a:uLnTx/>
                <a:uFillTx/>
                <a:latin typeface="DM Sans"/>
                <a:ea typeface="+mn-ea"/>
                <a:cs typeface="+mn-cs"/>
              </a:rPr>
              <a:t>Path to profitability in 12 months</a:t>
            </a:r>
          </a:p>
        </p:txBody>
      </p:sp>
      <p:sp>
        <p:nvSpPr>
          <p:cNvPr id="19" name="TextBox 18">
            <a:extLst>
              <a:ext uri="{FF2B5EF4-FFF2-40B4-BE49-F238E27FC236}">
                <a16:creationId xmlns:a16="http://schemas.microsoft.com/office/drawing/2014/main" id="{6D4ADCAA-A555-B74A-1E4E-3BAB4730F4EC}"/>
              </a:ext>
            </a:extLst>
          </p:cNvPr>
          <p:cNvSpPr txBox="1"/>
          <p:nvPr/>
        </p:nvSpPr>
        <p:spPr>
          <a:xfrm>
            <a:off x="387607" y="3177767"/>
            <a:ext cx="5464958" cy="523220"/>
          </a:xfrm>
          <a:prstGeom prst="rect">
            <a:avLst/>
          </a:prstGeom>
          <a:noFill/>
        </p:spPr>
        <p:txBody>
          <a:bodyPr wrap="none">
            <a:spAutoFit/>
          </a:bodyPr>
          <a:lstStyle>
            <a:defPPr>
              <a:defRPr lang="en-US"/>
            </a:defPPr>
            <a:lvl1pPr defTabSz="685800">
              <a:spcBef>
                <a:spcPts val="450"/>
              </a:spcBef>
              <a:defRPr sz="5400" b="1" spc="75">
                <a:solidFill>
                  <a:srgbClr val="FFFFFF">
                    <a:alpha val="45000"/>
                  </a:srgbClr>
                </a:solidFill>
                <a:latin typeface="Commuters Sans" panose="020B0504020203020204" pitchFamily="34" charset="0"/>
              </a:defRPr>
            </a:lvl1pPr>
          </a:lstStyle>
          <a:p>
            <a:pPr marL="0" marR="0" lvl="0" indent="0" algn="l" defTabSz="685800" rtl="0" eaLnBrk="1" fontAlgn="auto" latinLnBrk="0" hangingPunct="1">
              <a:lnSpc>
                <a:spcPct val="100000"/>
              </a:lnSpc>
              <a:spcBef>
                <a:spcPts val="450"/>
              </a:spcBef>
              <a:spcAft>
                <a:spcPts val="0"/>
              </a:spcAft>
              <a:buClrTx/>
              <a:buSzTx/>
              <a:buFontTx/>
              <a:buNone/>
              <a:tabLst/>
              <a:defRPr/>
            </a:pPr>
            <a:r>
              <a:rPr kumimoji="0" lang="en-CA" sz="2800" b="1" i="0" u="none" strike="noStrike" kern="1200" cap="none" spc="75" normalizeH="0" baseline="0" noProof="0">
                <a:ln>
                  <a:solidFill>
                    <a:schemeClr val="accent1">
                      <a:lumMod val="50000"/>
                      <a:alpha val="60000"/>
                    </a:schemeClr>
                  </a:solidFill>
                </a:ln>
                <a:solidFill>
                  <a:schemeClr val="accent1">
                    <a:lumMod val="20000"/>
                    <a:lumOff val="80000"/>
                    <a:alpha val="0"/>
                  </a:schemeClr>
                </a:solidFill>
                <a:effectLst/>
                <a:uLnTx/>
                <a:uFillTx/>
                <a:latin typeface="Commuters Sans" panose="020B0504020203020204" pitchFamily="34" charset="0"/>
                <a:ea typeface="+mn-ea"/>
                <a:cs typeface="+mn-cs"/>
              </a:rPr>
              <a:t>EXRO DIFFERENTIATION </a:t>
            </a:r>
          </a:p>
        </p:txBody>
      </p:sp>
      <p:sp>
        <p:nvSpPr>
          <p:cNvPr id="4" name="TextBox 3">
            <a:extLst>
              <a:ext uri="{FF2B5EF4-FFF2-40B4-BE49-F238E27FC236}">
                <a16:creationId xmlns:a16="http://schemas.microsoft.com/office/drawing/2014/main" id="{AE947177-9004-A920-18E6-A6F68F3256C4}"/>
              </a:ext>
            </a:extLst>
          </p:cNvPr>
          <p:cNvSpPr txBox="1"/>
          <p:nvPr/>
        </p:nvSpPr>
        <p:spPr>
          <a:xfrm>
            <a:off x="383635" y="3702186"/>
            <a:ext cx="8056254"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latin typeface="DM Sans"/>
                <a:ea typeface="+mn-ea"/>
                <a:cs typeface="+mn-cs"/>
              </a:rPr>
              <a:t>Our technology is the brain and the voice that controls an electric vehicle. We are changing the way the world consumes energy by delivering cost effective control solutions that improve system efficiency and total cost of ownership.</a:t>
            </a:r>
          </a:p>
        </p:txBody>
      </p:sp>
      <p:sp>
        <p:nvSpPr>
          <p:cNvPr id="5" name="TextBox 4">
            <a:extLst>
              <a:ext uri="{FF2B5EF4-FFF2-40B4-BE49-F238E27FC236}">
                <a16:creationId xmlns:a16="http://schemas.microsoft.com/office/drawing/2014/main" id="{5E0918DA-64F9-F2D2-DE70-92E438387823}"/>
              </a:ext>
            </a:extLst>
          </p:cNvPr>
          <p:cNvSpPr txBox="1"/>
          <p:nvPr/>
        </p:nvSpPr>
        <p:spPr>
          <a:xfrm>
            <a:off x="3498503" y="1390684"/>
            <a:ext cx="5320687" cy="523220"/>
          </a:xfrm>
          <a:prstGeom prst="rect">
            <a:avLst/>
          </a:prstGeom>
          <a:noFill/>
        </p:spPr>
        <p:txBody>
          <a:bodyPr wrap="none">
            <a:spAutoFit/>
          </a:bodyPr>
          <a:lstStyle>
            <a:defPPr>
              <a:defRPr lang="en-US"/>
            </a:defPPr>
            <a:lvl1pPr defTabSz="685800">
              <a:spcBef>
                <a:spcPts val="450"/>
              </a:spcBef>
              <a:defRPr sz="5400" b="1" spc="75">
                <a:solidFill>
                  <a:srgbClr val="FFFFFF">
                    <a:alpha val="45000"/>
                  </a:srgbClr>
                </a:solidFill>
                <a:latin typeface="Commuters Sans" panose="020B0504020203020204" pitchFamily="34" charset="0"/>
              </a:defRPr>
            </a:lvl1pPr>
          </a:lstStyle>
          <a:p>
            <a:pPr marL="0" marR="0" lvl="0" indent="0" algn="l" defTabSz="685800" rtl="0" eaLnBrk="1" fontAlgn="auto" latinLnBrk="0" hangingPunct="1">
              <a:lnSpc>
                <a:spcPct val="100000"/>
              </a:lnSpc>
              <a:spcBef>
                <a:spcPts val="450"/>
              </a:spcBef>
              <a:spcAft>
                <a:spcPts val="0"/>
              </a:spcAft>
              <a:buClrTx/>
              <a:buSzTx/>
              <a:buFontTx/>
              <a:buNone/>
              <a:tabLst/>
              <a:defRPr/>
            </a:pPr>
            <a:r>
              <a:rPr kumimoji="0" lang="en-CA" sz="2800" b="1" i="0" u="none" strike="noStrike" kern="1200" cap="none" spc="75" normalizeH="0" baseline="0" noProof="0">
                <a:ln>
                  <a:solidFill>
                    <a:schemeClr val="accent6">
                      <a:lumMod val="75000"/>
                      <a:alpha val="60000"/>
                    </a:schemeClr>
                  </a:solidFill>
                </a:ln>
                <a:solidFill>
                  <a:srgbClr val="FFFFFF">
                    <a:alpha val="0"/>
                  </a:srgbClr>
                </a:solidFill>
                <a:effectLst/>
                <a:uLnTx/>
                <a:uFillTx/>
                <a:latin typeface="Commuters Sans" panose="020B0504020203020204" pitchFamily="34" charset="0"/>
                <a:ea typeface="+mn-ea"/>
                <a:cs typeface="+mn-cs"/>
              </a:rPr>
              <a:t>INDUSTRY CHALLENGES</a:t>
            </a:r>
          </a:p>
        </p:txBody>
      </p:sp>
    </p:spTree>
    <p:extLst>
      <p:ext uri="{BB962C8B-B14F-4D97-AF65-F5344CB8AC3E}">
        <p14:creationId xmlns:p14="http://schemas.microsoft.com/office/powerpoint/2010/main" val="2543895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79" descr="A truck on the road&#10;&#10;Description automatically generated">
            <a:extLst>
              <a:ext uri="{FF2B5EF4-FFF2-40B4-BE49-F238E27FC236}">
                <a16:creationId xmlns:a16="http://schemas.microsoft.com/office/drawing/2014/main" id="{6BC2FF3C-2193-9D82-FEB5-DA7356F0AFCF}"/>
              </a:ext>
            </a:extLst>
          </p:cNvPr>
          <p:cNvPicPr>
            <a:picLocks noChangeAspect="1"/>
          </p:cNvPicPr>
          <p:nvPr/>
        </p:nvPicPr>
        <p:blipFill rotWithShape="1">
          <a:blip r:embed="rId3">
            <a:extLst>
              <a:ext uri="{28A0092B-C50C-407E-A947-70E740481C1C}">
                <a14:useLocalDpi xmlns:a14="http://schemas.microsoft.com/office/drawing/2010/main" val="0"/>
              </a:ext>
            </a:extLst>
          </a:blip>
          <a:srcRect l="2898"/>
          <a:stretch/>
        </p:blipFill>
        <p:spPr>
          <a:xfrm>
            <a:off x="4584774" y="3017"/>
            <a:ext cx="4572000" cy="4834096"/>
          </a:xfrm>
          <a:prstGeom prst="rect">
            <a:avLst/>
          </a:prstGeom>
        </p:spPr>
      </p:pic>
      <p:sp>
        <p:nvSpPr>
          <p:cNvPr id="85" name="Rectangle 84">
            <a:extLst>
              <a:ext uri="{FF2B5EF4-FFF2-40B4-BE49-F238E27FC236}">
                <a16:creationId xmlns:a16="http://schemas.microsoft.com/office/drawing/2014/main" id="{BF047393-4F78-D687-8DC0-CA22E2BDFF3C}"/>
              </a:ext>
            </a:extLst>
          </p:cNvPr>
          <p:cNvSpPr/>
          <p:nvPr/>
        </p:nvSpPr>
        <p:spPr>
          <a:xfrm>
            <a:off x="4584774" y="2966276"/>
            <a:ext cx="4572000" cy="1870838"/>
          </a:xfrm>
          <a:prstGeom prst="rect">
            <a:avLst/>
          </a:prstGeom>
          <a:gradFill flip="none" rotWithShape="1">
            <a:gsLst>
              <a:gs pos="0">
                <a:schemeClr val="accent6">
                  <a:lumMod val="25000"/>
                </a:schemeClr>
              </a:gs>
              <a:gs pos="100000">
                <a:schemeClr val="accent6">
                  <a:lumMod val="25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3" name="TextBox 2">
            <a:extLst>
              <a:ext uri="{FF2B5EF4-FFF2-40B4-BE49-F238E27FC236}">
                <a16:creationId xmlns:a16="http://schemas.microsoft.com/office/drawing/2014/main" id="{346E9072-CA42-6516-FF2D-F0A9F7D266EF}"/>
              </a:ext>
            </a:extLst>
          </p:cNvPr>
          <p:cNvSpPr txBox="1"/>
          <p:nvPr/>
        </p:nvSpPr>
        <p:spPr>
          <a:xfrm>
            <a:off x="1167427" y="994875"/>
            <a:ext cx="2993898" cy="523220"/>
          </a:xfrm>
          <a:prstGeom prst="rect">
            <a:avLst/>
          </a:prstGeom>
          <a:noFill/>
        </p:spPr>
        <p:txBody>
          <a:bodyPr wrap="square">
            <a:spAutoFit/>
          </a:bodyPr>
          <a:lstStyle/>
          <a:p>
            <a:pPr marL="0" marR="0" lvl="0" indent="0" algn="r" defTabSz="685800" rtl="0" eaLnBrk="1" fontAlgn="auto" latinLnBrk="0" hangingPunct="1">
              <a:lnSpc>
                <a:spcPct val="100000"/>
              </a:lnSpc>
              <a:spcBef>
                <a:spcPts val="450"/>
              </a:spcBef>
              <a:spcAft>
                <a:spcPts val="0"/>
              </a:spcAft>
              <a:buClrTx/>
              <a:buSzTx/>
              <a:buFontTx/>
              <a:buNone/>
              <a:tabLst/>
              <a:defRPr/>
            </a:pPr>
            <a:r>
              <a:rPr kumimoji="0" lang="en-CA" sz="2800" b="1" i="0" u="none" strike="noStrike" kern="1200" cap="none" spc="75" normalizeH="0" baseline="0" noProof="0" dirty="0">
                <a:ln>
                  <a:noFill/>
                </a:ln>
                <a:solidFill>
                  <a:srgbClr val="C3CCDB">
                    <a:alpha val="71094"/>
                  </a:srgbClr>
                </a:solidFill>
                <a:effectLst/>
                <a:uLnTx/>
                <a:uFillTx/>
                <a:latin typeface="Commuters Sans" panose="020B0504020203020204" pitchFamily="34" charset="0"/>
                <a:ea typeface="+mn-ea"/>
                <a:cs typeface="+mn-cs"/>
              </a:rPr>
              <a:t>TODAY </a:t>
            </a:r>
          </a:p>
        </p:txBody>
      </p:sp>
      <p:sp>
        <p:nvSpPr>
          <p:cNvPr id="5" name="TextBox 4">
            <a:extLst>
              <a:ext uri="{FF2B5EF4-FFF2-40B4-BE49-F238E27FC236}">
                <a16:creationId xmlns:a16="http://schemas.microsoft.com/office/drawing/2014/main" id="{951A7AF5-76DD-FF65-D983-8927301DCDC2}"/>
              </a:ext>
            </a:extLst>
          </p:cNvPr>
          <p:cNvSpPr txBox="1"/>
          <p:nvPr/>
        </p:nvSpPr>
        <p:spPr>
          <a:xfrm>
            <a:off x="4897957" y="992719"/>
            <a:ext cx="1370888" cy="523220"/>
          </a:xfrm>
          <a:prstGeom prst="rect">
            <a:avLst/>
          </a:prstGeom>
          <a:noFill/>
        </p:spPr>
        <p:txBody>
          <a:bodyPr wrap="none">
            <a:spAutoFit/>
          </a:bodyPr>
          <a:lstStyle>
            <a:defPPr>
              <a:defRPr lang="en-US"/>
            </a:defPPr>
            <a:lvl1pPr defTabSz="685800">
              <a:spcBef>
                <a:spcPts val="450"/>
              </a:spcBef>
              <a:defRPr sz="5400" b="1" spc="75">
                <a:solidFill>
                  <a:srgbClr val="FFFFFF">
                    <a:alpha val="45000"/>
                  </a:srgbClr>
                </a:solidFill>
                <a:latin typeface="Commuters Sans" panose="020B0504020203020204" pitchFamily="34" charset="0"/>
              </a:defRPr>
            </a:lvl1pPr>
          </a:lstStyle>
          <a:p>
            <a:pPr marL="0" marR="0" lvl="0" indent="0" algn="l" defTabSz="685800" rtl="0" eaLnBrk="1" fontAlgn="auto" latinLnBrk="0" hangingPunct="1">
              <a:lnSpc>
                <a:spcPct val="100000"/>
              </a:lnSpc>
              <a:spcBef>
                <a:spcPts val="450"/>
              </a:spcBef>
              <a:spcAft>
                <a:spcPts val="0"/>
              </a:spcAft>
              <a:buClrTx/>
              <a:buSzTx/>
              <a:buFontTx/>
              <a:buNone/>
              <a:tabLst/>
              <a:defRPr/>
            </a:pPr>
            <a:r>
              <a:rPr kumimoji="0" lang="en-CA" sz="2800" b="1" i="0" u="none" strike="noStrike" kern="1200" cap="none" spc="75" normalizeH="0" baseline="0" noProof="0" dirty="0">
                <a:ln>
                  <a:noFill/>
                </a:ln>
                <a:solidFill>
                  <a:srgbClr val="59BDEF"/>
                </a:solidFill>
                <a:effectLst/>
                <a:uLnTx/>
                <a:uFillTx/>
                <a:latin typeface="Commuters Sans" panose="020B0504020203020204" pitchFamily="34" charset="0"/>
                <a:ea typeface="+mn-ea"/>
                <a:cs typeface="+mn-cs"/>
              </a:rPr>
              <a:t>EXRO</a:t>
            </a:r>
          </a:p>
        </p:txBody>
      </p:sp>
      <p:sp>
        <p:nvSpPr>
          <p:cNvPr id="2" name="Title 1">
            <a:extLst>
              <a:ext uri="{FF2B5EF4-FFF2-40B4-BE49-F238E27FC236}">
                <a16:creationId xmlns:a16="http://schemas.microsoft.com/office/drawing/2014/main" id="{FA1F5FF4-A1AF-F122-D5BC-33E62C6C81A6}"/>
              </a:ext>
            </a:extLst>
          </p:cNvPr>
          <p:cNvSpPr>
            <a:spLocks noGrp="1"/>
          </p:cNvSpPr>
          <p:nvPr>
            <p:ph type="title"/>
          </p:nvPr>
        </p:nvSpPr>
        <p:spPr/>
        <p:txBody>
          <a:bodyPr>
            <a:normAutofit/>
          </a:bodyPr>
          <a:lstStyle/>
          <a:p>
            <a:r>
              <a:rPr lang="en-US" dirty="0"/>
              <a:t>Why We Matter</a:t>
            </a:r>
          </a:p>
        </p:txBody>
      </p:sp>
      <p:sp>
        <p:nvSpPr>
          <p:cNvPr id="4" name="Slide Number Placeholder 3">
            <a:extLst>
              <a:ext uri="{FF2B5EF4-FFF2-40B4-BE49-F238E27FC236}">
                <a16:creationId xmlns:a16="http://schemas.microsoft.com/office/drawing/2014/main" id="{CE7D7428-A4AD-ECF8-E8B0-DD7FEB7EDB7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11" name="Text Placeholder 4">
            <a:extLst>
              <a:ext uri="{FF2B5EF4-FFF2-40B4-BE49-F238E27FC236}">
                <a16:creationId xmlns:a16="http://schemas.microsoft.com/office/drawing/2014/main" id="{CC6F19C6-4B01-7CDE-55CD-2BCE7EB71603}"/>
              </a:ext>
            </a:extLst>
          </p:cNvPr>
          <p:cNvSpPr txBox="1">
            <a:spLocks/>
          </p:cNvSpPr>
          <p:nvPr/>
        </p:nvSpPr>
        <p:spPr>
          <a:xfrm>
            <a:off x="523056" y="1514087"/>
            <a:ext cx="3628333" cy="198818"/>
          </a:xfrm>
          <a:prstGeom prst="rect">
            <a:avLst/>
          </a:prstGeom>
        </p:spPr>
        <p:txBody>
          <a:bodyPr vert="horz" lIns="0" tIns="0" rIns="0" bIns="0" rtlCol="0">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200"/>
              </a:spcBef>
              <a:spcAft>
                <a:spcPts val="200"/>
              </a:spcAft>
              <a:buClrTx/>
              <a:buSzTx/>
              <a:buFontTx/>
              <a:buNone/>
              <a:tabLst/>
              <a:defRPr/>
            </a:pPr>
            <a:r>
              <a:rPr kumimoji="0" lang="en-US" sz="900" b="1" i="0" u="none" strike="noStrike" kern="1200" cap="none" spc="100" normalizeH="0" baseline="0" noProof="0">
                <a:ln>
                  <a:noFill/>
                </a:ln>
                <a:solidFill>
                  <a:srgbClr val="202427"/>
                </a:solidFill>
                <a:effectLst/>
                <a:uLnTx/>
                <a:uFillTx/>
                <a:latin typeface="DM Sans"/>
                <a:ea typeface="+mn-ea"/>
                <a:cs typeface="+mn-cs"/>
              </a:rPr>
              <a:t>ELECTRON GUZZLERS</a:t>
            </a:r>
            <a:endParaRPr kumimoji="0" lang="en-US" sz="900" b="0" i="0" u="none" strike="noStrike" kern="1200" cap="none" spc="100" normalizeH="0" baseline="0" noProof="0">
              <a:ln>
                <a:noFill/>
              </a:ln>
              <a:solidFill>
                <a:srgbClr val="202427"/>
              </a:solidFill>
              <a:effectLst/>
              <a:uLnTx/>
              <a:uFillTx/>
              <a:latin typeface="DM Sans"/>
              <a:ea typeface="+mn-ea"/>
              <a:cs typeface="+mn-cs"/>
            </a:endParaRPr>
          </a:p>
        </p:txBody>
      </p:sp>
      <p:sp>
        <p:nvSpPr>
          <p:cNvPr id="12" name="Text Placeholder 4">
            <a:extLst>
              <a:ext uri="{FF2B5EF4-FFF2-40B4-BE49-F238E27FC236}">
                <a16:creationId xmlns:a16="http://schemas.microsoft.com/office/drawing/2014/main" id="{66151E7C-AA4D-8934-0945-5E01ACE283BD}"/>
              </a:ext>
            </a:extLst>
          </p:cNvPr>
          <p:cNvSpPr txBox="1">
            <a:spLocks/>
          </p:cNvSpPr>
          <p:nvPr/>
        </p:nvSpPr>
        <p:spPr>
          <a:xfrm>
            <a:off x="1167428" y="1639475"/>
            <a:ext cx="2867246" cy="728246"/>
          </a:xfrm>
          <a:prstGeom prst="rect">
            <a:avLst/>
          </a:prstGeom>
        </p:spPr>
        <p:txBody>
          <a:bodyPr vert="horz" lIns="0" tIns="0" rIns="0" bIns="0" rtlCol="0" anchor="ctr">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Inefficient real-world performance due to lack of harmony amongst various components. </a:t>
            </a:r>
          </a:p>
        </p:txBody>
      </p:sp>
      <p:sp>
        <p:nvSpPr>
          <p:cNvPr id="18" name="Text Placeholder 4">
            <a:extLst>
              <a:ext uri="{FF2B5EF4-FFF2-40B4-BE49-F238E27FC236}">
                <a16:creationId xmlns:a16="http://schemas.microsoft.com/office/drawing/2014/main" id="{9059DE76-81C7-A66F-DF89-CF0DAA303D3B}"/>
              </a:ext>
            </a:extLst>
          </p:cNvPr>
          <p:cNvSpPr txBox="1">
            <a:spLocks/>
          </p:cNvSpPr>
          <p:nvPr/>
        </p:nvSpPr>
        <p:spPr>
          <a:xfrm>
            <a:off x="523056" y="2498955"/>
            <a:ext cx="3628333" cy="198818"/>
          </a:xfrm>
          <a:prstGeom prst="rect">
            <a:avLst/>
          </a:prstGeom>
        </p:spPr>
        <p:txBody>
          <a:bodyPr vert="horz" lIns="0" tIns="0" rIns="0" bIns="0" rtlCol="0">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200"/>
              </a:spcBef>
              <a:spcAft>
                <a:spcPts val="200"/>
              </a:spcAft>
              <a:buClrTx/>
              <a:buSzTx/>
              <a:buFontTx/>
              <a:buNone/>
              <a:tabLst/>
              <a:defRPr/>
            </a:pPr>
            <a:r>
              <a:rPr kumimoji="0" lang="en-US" sz="900" b="1" i="0" u="none" strike="noStrike" kern="1200" cap="none" spc="100" normalizeH="0" baseline="0" noProof="0">
                <a:ln>
                  <a:noFill/>
                </a:ln>
                <a:solidFill>
                  <a:srgbClr val="202427"/>
                </a:solidFill>
                <a:effectLst/>
                <a:uLnTx/>
                <a:uFillTx/>
                <a:latin typeface="DM Sans"/>
                <a:ea typeface="+mn-ea"/>
                <a:cs typeface="+mn-cs"/>
              </a:rPr>
              <a:t>COSTLY MECHANICAL FOCUSED SOLUTIONS</a:t>
            </a:r>
          </a:p>
        </p:txBody>
      </p:sp>
      <p:sp>
        <p:nvSpPr>
          <p:cNvPr id="19" name="Text Placeholder 4">
            <a:extLst>
              <a:ext uri="{FF2B5EF4-FFF2-40B4-BE49-F238E27FC236}">
                <a16:creationId xmlns:a16="http://schemas.microsoft.com/office/drawing/2014/main" id="{7C9ECC3A-D11C-C1BA-C810-7EFAACD341B0}"/>
              </a:ext>
            </a:extLst>
          </p:cNvPr>
          <p:cNvSpPr txBox="1">
            <a:spLocks/>
          </p:cNvSpPr>
          <p:nvPr/>
        </p:nvSpPr>
        <p:spPr>
          <a:xfrm>
            <a:off x="1167427" y="2799137"/>
            <a:ext cx="2867246" cy="728246"/>
          </a:xfrm>
          <a:prstGeom prst="rect">
            <a:avLst/>
          </a:prstGeom>
        </p:spPr>
        <p:txBody>
          <a:bodyPr vert="horz" lIns="0" tIns="0" rIns="0" bIns="0" rtlCol="0" anchor="ctr">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Reliance on oversized and mechanical components that increase weight, complexity, and cost. </a:t>
            </a:r>
          </a:p>
        </p:txBody>
      </p:sp>
      <p:sp>
        <p:nvSpPr>
          <p:cNvPr id="28" name="Text Placeholder 4">
            <a:extLst>
              <a:ext uri="{FF2B5EF4-FFF2-40B4-BE49-F238E27FC236}">
                <a16:creationId xmlns:a16="http://schemas.microsoft.com/office/drawing/2014/main" id="{9A1ECB58-E88E-FCD8-9F5D-70A433020598}"/>
              </a:ext>
            </a:extLst>
          </p:cNvPr>
          <p:cNvSpPr txBox="1">
            <a:spLocks/>
          </p:cNvSpPr>
          <p:nvPr/>
        </p:nvSpPr>
        <p:spPr>
          <a:xfrm>
            <a:off x="523057" y="3791674"/>
            <a:ext cx="3628333" cy="198818"/>
          </a:xfrm>
          <a:prstGeom prst="rect">
            <a:avLst/>
          </a:prstGeom>
        </p:spPr>
        <p:txBody>
          <a:bodyPr vert="horz" lIns="0" tIns="0" rIns="0" bIns="0" rtlCol="0">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200"/>
              </a:spcBef>
              <a:spcAft>
                <a:spcPts val="200"/>
              </a:spcAft>
              <a:buClrTx/>
              <a:buSzTx/>
              <a:buFontTx/>
              <a:buNone/>
              <a:tabLst/>
              <a:defRPr/>
            </a:pPr>
            <a:r>
              <a:rPr kumimoji="0" lang="en-US" sz="900" b="1" i="0" u="none" strike="noStrike" kern="1200" cap="none" spc="100" normalizeH="0" baseline="0" noProof="0">
                <a:ln>
                  <a:noFill/>
                </a:ln>
                <a:solidFill>
                  <a:srgbClr val="202427"/>
                </a:solidFill>
                <a:effectLst/>
                <a:uLnTx/>
                <a:uFillTx/>
                <a:latin typeface="DM Sans"/>
                <a:ea typeface="+mn-ea"/>
                <a:cs typeface="+mn-cs"/>
              </a:rPr>
              <a:t>LACK OF POWER ELECTRONICS EXPERTISE </a:t>
            </a:r>
          </a:p>
        </p:txBody>
      </p:sp>
      <p:sp>
        <p:nvSpPr>
          <p:cNvPr id="29" name="Text Placeholder 4">
            <a:extLst>
              <a:ext uri="{FF2B5EF4-FFF2-40B4-BE49-F238E27FC236}">
                <a16:creationId xmlns:a16="http://schemas.microsoft.com/office/drawing/2014/main" id="{4F8172EA-876B-B268-6E9F-B2E83EF17453}"/>
              </a:ext>
            </a:extLst>
          </p:cNvPr>
          <p:cNvSpPr txBox="1">
            <a:spLocks/>
          </p:cNvSpPr>
          <p:nvPr/>
        </p:nvSpPr>
        <p:spPr>
          <a:xfrm>
            <a:off x="1167427" y="4010620"/>
            <a:ext cx="2867246" cy="728246"/>
          </a:xfrm>
          <a:prstGeom prst="rect">
            <a:avLst/>
          </a:prstGeom>
        </p:spPr>
        <p:txBody>
          <a:bodyPr vert="horz" lIns="0" tIns="0" rIns="0" bIns="0" rtlCol="0" anchor="ctr">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While OEMs excel in vehicle production, their limited power electronics know-how overlooks system-level savings and TCO advantages.</a:t>
            </a:r>
          </a:p>
        </p:txBody>
      </p:sp>
      <p:sp>
        <p:nvSpPr>
          <p:cNvPr id="47" name="Text Placeholder 4">
            <a:extLst>
              <a:ext uri="{FF2B5EF4-FFF2-40B4-BE49-F238E27FC236}">
                <a16:creationId xmlns:a16="http://schemas.microsoft.com/office/drawing/2014/main" id="{76CCF62F-FD88-D713-4F4A-76453DB7B476}"/>
              </a:ext>
            </a:extLst>
          </p:cNvPr>
          <p:cNvSpPr txBox="1">
            <a:spLocks/>
          </p:cNvSpPr>
          <p:nvPr/>
        </p:nvSpPr>
        <p:spPr>
          <a:xfrm>
            <a:off x="5001246" y="1501528"/>
            <a:ext cx="3628333" cy="198818"/>
          </a:xfrm>
          <a:prstGeom prst="rect">
            <a:avLst/>
          </a:prstGeom>
        </p:spPr>
        <p:txBody>
          <a:bodyPr vert="horz" lIns="0" tIns="0" rIns="0" bIns="0" rtlCol="0">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200"/>
              </a:spcBef>
              <a:spcAft>
                <a:spcPts val="200"/>
              </a:spcAft>
              <a:buClrTx/>
              <a:buSzTx/>
              <a:buFontTx/>
              <a:buNone/>
              <a:tabLst/>
              <a:defRPr/>
            </a:pPr>
            <a:r>
              <a:rPr kumimoji="0" lang="en-US" sz="900" b="1" i="0" u="none" strike="noStrike" kern="1200" cap="none" spc="100" normalizeH="0" baseline="0" noProof="0" dirty="0">
                <a:ln>
                  <a:noFill/>
                </a:ln>
                <a:solidFill>
                  <a:srgbClr val="59BDEF"/>
                </a:solidFill>
                <a:effectLst/>
                <a:uLnTx/>
                <a:uFillTx/>
                <a:latin typeface="DM Sans"/>
                <a:ea typeface="+mn-ea"/>
                <a:cs typeface="+mn-cs"/>
              </a:rPr>
              <a:t>PROVEN PROPULSION TECHNOLOGY</a:t>
            </a:r>
            <a:endParaRPr kumimoji="0" lang="en-US" sz="900" b="0" i="0" u="none" strike="noStrike" kern="1200" cap="none" spc="100" normalizeH="0" baseline="0" noProof="0" dirty="0">
              <a:ln>
                <a:noFill/>
              </a:ln>
              <a:solidFill>
                <a:srgbClr val="59BDEF"/>
              </a:solidFill>
              <a:effectLst/>
              <a:uLnTx/>
              <a:uFillTx/>
              <a:latin typeface="DM Sans"/>
              <a:ea typeface="+mn-ea"/>
              <a:cs typeface="+mn-cs"/>
            </a:endParaRPr>
          </a:p>
        </p:txBody>
      </p:sp>
      <p:sp>
        <p:nvSpPr>
          <p:cNvPr id="48" name="Text Placeholder 4">
            <a:extLst>
              <a:ext uri="{FF2B5EF4-FFF2-40B4-BE49-F238E27FC236}">
                <a16:creationId xmlns:a16="http://schemas.microsoft.com/office/drawing/2014/main" id="{463661A1-35CC-A603-6B7B-ED58EC9056D7}"/>
              </a:ext>
            </a:extLst>
          </p:cNvPr>
          <p:cNvSpPr txBox="1">
            <a:spLocks/>
          </p:cNvSpPr>
          <p:nvPr/>
        </p:nvSpPr>
        <p:spPr>
          <a:xfrm>
            <a:off x="5632975" y="1639475"/>
            <a:ext cx="2918740" cy="728246"/>
          </a:xfrm>
          <a:prstGeom prst="rect">
            <a:avLst/>
          </a:prstGeom>
        </p:spPr>
        <p:txBody>
          <a:bodyPr vert="horz" lIns="0" tIns="0" rIns="0" bIns="0" rtlCol="0" anchor="ctr">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DM Sans"/>
                <a:ea typeface="+mn-ea"/>
                <a:cs typeface="+mn-cs"/>
              </a:rPr>
              <a:t>3M+ miles of industry-leading efficiency, validated by blue chip OEMs. </a:t>
            </a:r>
          </a:p>
        </p:txBody>
      </p:sp>
      <p:sp>
        <p:nvSpPr>
          <p:cNvPr id="49" name="Text Placeholder 4">
            <a:extLst>
              <a:ext uri="{FF2B5EF4-FFF2-40B4-BE49-F238E27FC236}">
                <a16:creationId xmlns:a16="http://schemas.microsoft.com/office/drawing/2014/main" id="{366BEFF4-B734-E9ED-E2E1-D3C777B8A934}"/>
              </a:ext>
            </a:extLst>
          </p:cNvPr>
          <p:cNvSpPr txBox="1">
            <a:spLocks/>
          </p:cNvSpPr>
          <p:nvPr/>
        </p:nvSpPr>
        <p:spPr>
          <a:xfrm>
            <a:off x="5015655" y="2496573"/>
            <a:ext cx="3690311" cy="198818"/>
          </a:xfrm>
          <a:prstGeom prst="rect">
            <a:avLst/>
          </a:prstGeom>
        </p:spPr>
        <p:txBody>
          <a:bodyPr vert="horz" lIns="0" tIns="0" rIns="0" bIns="0" rtlCol="0">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200"/>
              </a:spcBef>
              <a:spcAft>
                <a:spcPts val="200"/>
              </a:spcAft>
              <a:buClrTx/>
              <a:buSzTx/>
              <a:buFontTx/>
              <a:buNone/>
              <a:tabLst/>
              <a:defRPr/>
            </a:pPr>
            <a:r>
              <a:rPr kumimoji="0" lang="en-US" sz="900" b="1" i="0" u="none" strike="noStrike" kern="1200" cap="none" spc="100" normalizeH="0" baseline="0" noProof="0" dirty="0">
                <a:ln>
                  <a:noFill/>
                </a:ln>
                <a:solidFill>
                  <a:srgbClr val="59BDEF"/>
                </a:solidFill>
                <a:effectLst/>
                <a:uLnTx/>
                <a:uFillTx/>
                <a:latin typeface="DM Sans"/>
                <a:ea typeface="+mn-ea"/>
                <a:cs typeface="+mn-cs"/>
              </a:rPr>
              <a:t>COIL DRIVE</a:t>
            </a:r>
            <a:r>
              <a:rPr lang="en-US" sz="900" b="1" spc="100" dirty="0">
                <a:solidFill>
                  <a:srgbClr val="59BDEF"/>
                </a:solidFill>
                <a:latin typeface="DM Sans"/>
              </a:rPr>
              <a:t>R</a:t>
            </a:r>
            <a:r>
              <a:rPr kumimoji="0" lang="en-US" sz="900" b="1" i="0" u="none" strike="noStrike" kern="1200" cap="none" spc="100" normalizeH="0" baseline="0" noProof="0" dirty="0">
                <a:ln>
                  <a:noFill/>
                </a:ln>
                <a:solidFill>
                  <a:srgbClr val="59BDEF"/>
                </a:solidFill>
                <a:effectLst/>
                <a:uLnTx/>
                <a:uFillTx/>
                <a:latin typeface="DM Sans"/>
                <a:ea typeface="+mn-ea"/>
                <a:cs typeface="+mn-cs"/>
              </a:rPr>
              <a:t>™ OPTIMIZES SYSTEM PERFORMANCE</a:t>
            </a:r>
          </a:p>
        </p:txBody>
      </p:sp>
      <p:sp>
        <p:nvSpPr>
          <p:cNvPr id="50" name="Text Placeholder 4">
            <a:extLst>
              <a:ext uri="{FF2B5EF4-FFF2-40B4-BE49-F238E27FC236}">
                <a16:creationId xmlns:a16="http://schemas.microsoft.com/office/drawing/2014/main" id="{89498F72-7EC8-9170-6160-4E50C4822EEE}"/>
              </a:ext>
            </a:extLst>
          </p:cNvPr>
          <p:cNvSpPr txBox="1">
            <a:spLocks/>
          </p:cNvSpPr>
          <p:nvPr/>
        </p:nvSpPr>
        <p:spPr>
          <a:xfrm>
            <a:off x="5641329" y="2799137"/>
            <a:ext cx="2997620" cy="728246"/>
          </a:xfrm>
          <a:prstGeom prst="rect">
            <a:avLst/>
          </a:prstGeom>
        </p:spPr>
        <p:txBody>
          <a:bodyPr vert="horz" lIns="0" tIns="0" rIns="0" bIns="0" rtlCol="0" anchor="ctr">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DM Sans"/>
                <a:ea typeface="+mn-ea"/>
                <a:cs typeface="+mn-cs"/>
              </a:rPr>
              <a:t>Electronically gear electric motors for improved performance, efficiency, and cost, while introducing next-generation AC fast charging. </a:t>
            </a:r>
          </a:p>
        </p:txBody>
      </p:sp>
      <p:sp>
        <p:nvSpPr>
          <p:cNvPr id="51" name="Text Placeholder 4">
            <a:extLst>
              <a:ext uri="{FF2B5EF4-FFF2-40B4-BE49-F238E27FC236}">
                <a16:creationId xmlns:a16="http://schemas.microsoft.com/office/drawing/2014/main" id="{8B415063-0DDB-782B-34E6-4C22DE661356}"/>
              </a:ext>
            </a:extLst>
          </p:cNvPr>
          <p:cNvSpPr txBox="1">
            <a:spLocks/>
          </p:cNvSpPr>
          <p:nvPr/>
        </p:nvSpPr>
        <p:spPr>
          <a:xfrm>
            <a:off x="5015655" y="3736267"/>
            <a:ext cx="3628333" cy="198818"/>
          </a:xfrm>
          <a:prstGeom prst="rect">
            <a:avLst/>
          </a:prstGeom>
        </p:spPr>
        <p:txBody>
          <a:bodyPr vert="horz" lIns="0" tIns="0" rIns="0" bIns="0" rtlCol="0">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200"/>
              </a:spcBef>
              <a:spcAft>
                <a:spcPts val="200"/>
              </a:spcAft>
              <a:buClrTx/>
              <a:buSzTx/>
              <a:buFontTx/>
              <a:buNone/>
              <a:tabLst/>
              <a:defRPr/>
            </a:pPr>
            <a:r>
              <a:rPr kumimoji="0" lang="en-US" sz="900" b="1" i="0" u="none" strike="noStrike" kern="1200" cap="none" spc="100" normalizeH="0" baseline="0" noProof="0">
                <a:ln>
                  <a:noFill/>
                </a:ln>
                <a:solidFill>
                  <a:srgbClr val="59BDEF"/>
                </a:solidFill>
                <a:effectLst/>
                <a:uLnTx/>
                <a:uFillTx/>
                <a:latin typeface="DM Sans"/>
                <a:ea typeface="+mn-ea"/>
                <a:cs typeface="+mn-cs"/>
              </a:rPr>
              <a:t>A COMPUTER ON WHEELS</a:t>
            </a:r>
          </a:p>
        </p:txBody>
      </p:sp>
      <p:sp>
        <p:nvSpPr>
          <p:cNvPr id="53" name="Text Placeholder 4">
            <a:extLst>
              <a:ext uri="{FF2B5EF4-FFF2-40B4-BE49-F238E27FC236}">
                <a16:creationId xmlns:a16="http://schemas.microsoft.com/office/drawing/2014/main" id="{08D6DB0F-F188-3077-5429-F20E94F64DF2}"/>
              </a:ext>
            </a:extLst>
          </p:cNvPr>
          <p:cNvSpPr txBox="1">
            <a:spLocks/>
          </p:cNvSpPr>
          <p:nvPr/>
        </p:nvSpPr>
        <p:spPr>
          <a:xfrm>
            <a:off x="5638242" y="4010620"/>
            <a:ext cx="2968472" cy="728246"/>
          </a:xfrm>
          <a:prstGeom prst="rect">
            <a:avLst/>
          </a:prstGeom>
        </p:spPr>
        <p:txBody>
          <a:bodyPr vert="horz" lIns="0" tIns="0" rIns="0" bIns="0" rtlCol="0" anchor="ctr">
            <a:noAutofit/>
          </a:bodyPr>
          <a:lstStyle>
            <a:lvl1pPr marL="171450" indent="-171450" defTabSz="685800">
              <a:lnSpc>
                <a:spcPct val="120000"/>
              </a:lnSpc>
              <a:spcBef>
                <a:spcPts val="600"/>
              </a:spcBef>
              <a:spcAft>
                <a:spcPts val="600"/>
              </a:spcAft>
              <a:buFontTx/>
              <a:buBlip>
                <a:blip r:embed="rId4">
                  <a:extLst>
                    <a:ext uri="{96DAC541-7B7A-43D3-8B79-37D633B846F1}">
                      <asvg:svgBlip xmlns:asvg="http://schemas.microsoft.com/office/drawing/2016/SVG/main" r:embed="rId5"/>
                    </a:ext>
                  </a:extLst>
                </a:blip>
              </a:buBlip>
              <a:defRPr sz="1200"/>
            </a:lvl1pPr>
            <a:lvl2pPr marL="5143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200"/>
            </a:lvl2pPr>
            <a:lvl3pPr marL="8572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100"/>
            </a:lvl3pPr>
            <a:lvl4pPr marL="12001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4pPr>
            <a:lvl5pPr marL="1543050" indent="-171450" defTabSz="685800">
              <a:lnSpc>
                <a:spcPct val="120000"/>
              </a:lnSpc>
              <a:spcBef>
                <a:spcPts val="375"/>
              </a:spcBef>
              <a:buFontTx/>
              <a:buBlip>
                <a:blip r:embed="rId4">
                  <a:extLst>
                    <a:ext uri="{96DAC541-7B7A-43D3-8B79-37D633B846F1}">
                      <asvg:svgBlip xmlns:asvg="http://schemas.microsoft.com/office/drawing/2016/SVG/main" r:embed="rId5"/>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DM Sans"/>
                <a:ea typeface="+mn-ea"/>
                <a:cs typeface="+mn-cs"/>
              </a:rPr>
              <a:t>Patented software &amp; hardware solution that right sizes electrification to reshape the way the world consumes energy.</a:t>
            </a:r>
          </a:p>
        </p:txBody>
      </p:sp>
      <p:sp>
        <p:nvSpPr>
          <p:cNvPr id="8" name="TextBox 7">
            <a:extLst>
              <a:ext uri="{FF2B5EF4-FFF2-40B4-BE49-F238E27FC236}">
                <a16:creationId xmlns:a16="http://schemas.microsoft.com/office/drawing/2014/main" id="{DB737EC1-52DB-F516-F2B1-814BD5890193}"/>
              </a:ext>
            </a:extLst>
          </p:cNvPr>
          <p:cNvSpPr txBox="1"/>
          <p:nvPr/>
        </p:nvSpPr>
        <p:spPr>
          <a:xfrm>
            <a:off x="2298774" y="5009750"/>
            <a:ext cx="4572000"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2B79E8"/>
                </a:solidFill>
                <a:effectLst/>
                <a:uLnTx/>
                <a:uFillTx/>
                <a:latin typeface="DM Sans"/>
                <a:ea typeface="+mn-ea"/>
                <a:cs typeface="+mn-cs"/>
              </a:rPr>
              <a:t>Integrated Technology Platform Reduces Costs and Increases Efficiency in Electrifying Transportation</a:t>
            </a:r>
          </a:p>
        </p:txBody>
      </p:sp>
      <p:pic>
        <p:nvPicPr>
          <p:cNvPr id="10" name="Graphic 9">
            <a:extLst>
              <a:ext uri="{FF2B5EF4-FFF2-40B4-BE49-F238E27FC236}">
                <a16:creationId xmlns:a16="http://schemas.microsoft.com/office/drawing/2014/main" id="{251C9DAD-EAB5-711A-0088-D8E1340EAF9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2413" y="1699882"/>
            <a:ext cx="607432" cy="607432"/>
          </a:xfrm>
          <a:prstGeom prst="rect">
            <a:avLst/>
          </a:prstGeom>
        </p:spPr>
      </p:pic>
      <p:pic>
        <p:nvPicPr>
          <p:cNvPr id="23" name="Graphic 22">
            <a:extLst>
              <a:ext uri="{FF2B5EF4-FFF2-40B4-BE49-F238E27FC236}">
                <a16:creationId xmlns:a16="http://schemas.microsoft.com/office/drawing/2014/main" id="{90B6D2CC-CD8E-DDA2-7A18-C4B50CEEE04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7286" y="2910072"/>
            <a:ext cx="457687" cy="506377"/>
          </a:xfrm>
          <a:prstGeom prst="rect">
            <a:avLst/>
          </a:prstGeom>
        </p:spPr>
      </p:pic>
      <p:pic>
        <p:nvPicPr>
          <p:cNvPr id="27" name="Graphic 26">
            <a:extLst>
              <a:ext uri="{FF2B5EF4-FFF2-40B4-BE49-F238E27FC236}">
                <a16:creationId xmlns:a16="http://schemas.microsoft.com/office/drawing/2014/main" id="{73D88C59-5AC8-4C9D-4E61-E8F8A095130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37286" y="4121555"/>
            <a:ext cx="457687" cy="506377"/>
          </a:xfrm>
          <a:prstGeom prst="rect">
            <a:avLst/>
          </a:prstGeom>
        </p:spPr>
      </p:pic>
      <p:grpSp>
        <p:nvGrpSpPr>
          <p:cNvPr id="82" name="Group 81">
            <a:extLst>
              <a:ext uri="{FF2B5EF4-FFF2-40B4-BE49-F238E27FC236}">
                <a16:creationId xmlns:a16="http://schemas.microsoft.com/office/drawing/2014/main" id="{85F5313E-D9C5-0F9B-EEE1-E0432ACC7CB6}"/>
              </a:ext>
            </a:extLst>
          </p:cNvPr>
          <p:cNvGrpSpPr/>
          <p:nvPr/>
        </p:nvGrpSpPr>
        <p:grpSpPr>
          <a:xfrm>
            <a:off x="5034922" y="1762143"/>
            <a:ext cx="404266" cy="388258"/>
            <a:chOff x="4719039" y="1762143"/>
            <a:chExt cx="404266" cy="388258"/>
          </a:xfrm>
        </p:grpSpPr>
        <p:grpSp>
          <p:nvGrpSpPr>
            <p:cNvPr id="7" name="Graphic 57">
              <a:extLst>
                <a:ext uri="{FF2B5EF4-FFF2-40B4-BE49-F238E27FC236}">
                  <a16:creationId xmlns:a16="http://schemas.microsoft.com/office/drawing/2014/main" id="{A2D373F3-BE58-6CAC-C693-1B698CC9EE30}"/>
                </a:ext>
              </a:extLst>
            </p:cNvPr>
            <p:cNvGrpSpPr/>
            <p:nvPr/>
          </p:nvGrpSpPr>
          <p:grpSpPr>
            <a:xfrm>
              <a:off x="4719039" y="1856794"/>
              <a:ext cx="404266" cy="293607"/>
              <a:chOff x="4719039" y="1853037"/>
              <a:chExt cx="404266" cy="293607"/>
            </a:xfrm>
            <a:noFill/>
          </p:grpSpPr>
          <p:grpSp>
            <p:nvGrpSpPr>
              <p:cNvPr id="9" name="Graphic 57">
                <a:extLst>
                  <a:ext uri="{FF2B5EF4-FFF2-40B4-BE49-F238E27FC236}">
                    <a16:creationId xmlns:a16="http://schemas.microsoft.com/office/drawing/2014/main" id="{310FFD90-BF0A-7DFE-1661-6395C3369995}"/>
                  </a:ext>
                </a:extLst>
              </p:cNvPr>
              <p:cNvGrpSpPr/>
              <p:nvPr/>
            </p:nvGrpSpPr>
            <p:grpSpPr>
              <a:xfrm>
                <a:off x="4719039" y="1853037"/>
                <a:ext cx="404266" cy="293607"/>
                <a:chOff x="4719039" y="1853037"/>
                <a:chExt cx="404266" cy="293607"/>
              </a:xfrm>
            </p:grpSpPr>
            <p:sp>
              <p:nvSpPr>
                <p:cNvPr id="13" name="Freeform 12">
                  <a:extLst>
                    <a:ext uri="{FF2B5EF4-FFF2-40B4-BE49-F238E27FC236}">
                      <a16:creationId xmlns:a16="http://schemas.microsoft.com/office/drawing/2014/main" id="{482DD863-2B79-B528-95BA-E374285FA860}"/>
                    </a:ext>
                  </a:extLst>
                </p:cNvPr>
                <p:cNvSpPr/>
                <p:nvPr/>
              </p:nvSpPr>
              <p:spPr>
                <a:xfrm>
                  <a:off x="4719039" y="1853037"/>
                  <a:ext cx="111319" cy="293607"/>
                </a:xfrm>
                <a:custGeom>
                  <a:avLst/>
                  <a:gdLst>
                    <a:gd name="connsiteX0" fmla="*/ 0 w 111319"/>
                    <a:gd name="connsiteY0" fmla="*/ 293607 h 293607"/>
                    <a:gd name="connsiteX1" fmla="*/ 111320 w 111319"/>
                    <a:gd name="connsiteY1" fmla="*/ 0 h 293607"/>
                  </a:gdLst>
                  <a:ahLst/>
                  <a:cxnLst>
                    <a:cxn ang="0">
                      <a:pos x="connsiteX0" y="connsiteY0"/>
                    </a:cxn>
                    <a:cxn ang="0">
                      <a:pos x="connsiteX1" y="connsiteY1"/>
                    </a:cxn>
                  </a:cxnLst>
                  <a:rect l="l" t="t" r="r" b="b"/>
                  <a:pathLst>
                    <a:path w="111319" h="293607">
                      <a:moveTo>
                        <a:pt x="0" y="293607"/>
                      </a:moveTo>
                      <a:lnTo>
                        <a:pt x="111320" y="0"/>
                      </a:lnTo>
                    </a:path>
                  </a:pathLst>
                </a:custGeom>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14" name="Freeform 13">
                  <a:extLst>
                    <a:ext uri="{FF2B5EF4-FFF2-40B4-BE49-F238E27FC236}">
                      <a16:creationId xmlns:a16="http://schemas.microsoft.com/office/drawing/2014/main" id="{F332BD80-4730-FABC-CB86-D5869C330E9F}"/>
                    </a:ext>
                  </a:extLst>
                </p:cNvPr>
                <p:cNvSpPr/>
                <p:nvPr/>
              </p:nvSpPr>
              <p:spPr>
                <a:xfrm>
                  <a:off x="5011986" y="1853037"/>
                  <a:ext cx="111319" cy="293607"/>
                </a:xfrm>
                <a:custGeom>
                  <a:avLst/>
                  <a:gdLst>
                    <a:gd name="connsiteX0" fmla="*/ 111320 w 111319"/>
                    <a:gd name="connsiteY0" fmla="*/ 293607 h 293607"/>
                    <a:gd name="connsiteX1" fmla="*/ 0 w 111319"/>
                    <a:gd name="connsiteY1" fmla="*/ 0 h 293607"/>
                  </a:gdLst>
                  <a:ahLst/>
                  <a:cxnLst>
                    <a:cxn ang="0">
                      <a:pos x="connsiteX0" y="connsiteY0"/>
                    </a:cxn>
                    <a:cxn ang="0">
                      <a:pos x="connsiteX1" y="connsiteY1"/>
                    </a:cxn>
                  </a:cxnLst>
                  <a:rect l="l" t="t" r="r" b="b"/>
                  <a:pathLst>
                    <a:path w="111319" h="293607">
                      <a:moveTo>
                        <a:pt x="111320" y="293607"/>
                      </a:moveTo>
                      <a:lnTo>
                        <a:pt x="0" y="0"/>
                      </a:lnTo>
                    </a:path>
                  </a:pathLst>
                </a:custGeom>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nvGrpSpPr>
              <p:cNvPr id="15" name="Graphic 57">
                <a:extLst>
                  <a:ext uri="{FF2B5EF4-FFF2-40B4-BE49-F238E27FC236}">
                    <a16:creationId xmlns:a16="http://schemas.microsoft.com/office/drawing/2014/main" id="{784F42EC-255E-1BDC-A4BE-854C1AE2B397}"/>
                  </a:ext>
                </a:extLst>
              </p:cNvPr>
              <p:cNvGrpSpPr/>
              <p:nvPr/>
            </p:nvGrpSpPr>
            <p:grpSpPr>
              <a:xfrm>
                <a:off x="4892167" y="1865209"/>
                <a:ext cx="58011" cy="236667"/>
                <a:chOff x="4892167" y="1865209"/>
                <a:chExt cx="58011" cy="236667"/>
              </a:xfrm>
              <a:noFill/>
            </p:grpSpPr>
            <p:sp>
              <p:nvSpPr>
                <p:cNvPr id="16" name="Freeform 15">
                  <a:extLst>
                    <a:ext uri="{FF2B5EF4-FFF2-40B4-BE49-F238E27FC236}">
                      <a16:creationId xmlns:a16="http://schemas.microsoft.com/office/drawing/2014/main" id="{5F0A29DC-76D0-D3CB-DE1E-66D0A13CC3CD}"/>
                    </a:ext>
                  </a:extLst>
                </p:cNvPr>
                <p:cNvSpPr/>
                <p:nvPr/>
              </p:nvSpPr>
              <p:spPr>
                <a:xfrm>
                  <a:off x="4900419" y="1865209"/>
                  <a:ext cx="41507" cy="82602"/>
                </a:xfrm>
                <a:custGeom>
                  <a:avLst/>
                  <a:gdLst>
                    <a:gd name="connsiteX0" fmla="*/ 41508 w 41507"/>
                    <a:gd name="connsiteY0" fmla="*/ 82603 h 82602"/>
                    <a:gd name="connsiteX1" fmla="*/ 0 w 41507"/>
                    <a:gd name="connsiteY1" fmla="*/ 82603 h 82602"/>
                    <a:gd name="connsiteX2" fmla="*/ 8252 w 41507"/>
                    <a:gd name="connsiteY2" fmla="*/ 0 h 82602"/>
                    <a:gd name="connsiteX3" fmla="*/ 33256 w 41507"/>
                    <a:gd name="connsiteY3" fmla="*/ 0 h 82602"/>
                    <a:gd name="connsiteX4" fmla="*/ 41508 w 41507"/>
                    <a:gd name="connsiteY4" fmla="*/ 82603 h 82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07" h="82602">
                      <a:moveTo>
                        <a:pt x="41508" y="82603"/>
                      </a:moveTo>
                      <a:lnTo>
                        <a:pt x="0" y="82603"/>
                      </a:lnTo>
                      <a:lnTo>
                        <a:pt x="8252" y="0"/>
                      </a:lnTo>
                      <a:lnTo>
                        <a:pt x="33256" y="0"/>
                      </a:lnTo>
                      <a:lnTo>
                        <a:pt x="41508" y="82603"/>
                      </a:lnTo>
                      <a:close/>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17" name="Freeform 16">
                  <a:extLst>
                    <a:ext uri="{FF2B5EF4-FFF2-40B4-BE49-F238E27FC236}">
                      <a16:creationId xmlns:a16="http://schemas.microsoft.com/office/drawing/2014/main" id="{1187F8A3-340C-9630-59A7-1A01C71C2C89}"/>
                    </a:ext>
                  </a:extLst>
                </p:cNvPr>
                <p:cNvSpPr/>
                <p:nvPr/>
              </p:nvSpPr>
              <p:spPr>
                <a:xfrm>
                  <a:off x="4892167" y="2011022"/>
                  <a:ext cx="58011" cy="90854"/>
                </a:xfrm>
                <a:custGeom>
                  <a:avLst/>
                  <a:gdLst>
                    <a:gd name="connsiteX0" fmla="*/ 58012 w 58011"/>
                    <a:gd name="connsiteY0" fmla="*/ 90855 h 90854"/>
                    <a:gd name="connsiteX1" fmla="*/ 0 w 58011"/>
                    <a:gd name="connsiteY1" fmla="*/ 90855 h 90854"/>
                    <a:gd name="connsiteX2" fmla="*/ 12378 w 58011"/>
                    <a:gd name="connsiteY2" fmla="*/ 0 h 90854"/>
                    <a:gd name="connsiteX3" fmla="*/ 45634 w 58011"/>
                    <a:gd name="connsiteY3" fmla="*/ 0 h 90854"/>
                    <a:gd name="connsiteX4" fmla="*/ 58012 w 58011"/>
                    <a:gd name="connsiteY4" fmla="*/ 90855 h 9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11" h="90854">
                      <a:moveTo>
                        <a:pt x="58012" y="90855"/>
                      </a:moveTo>
                      <a:lnTo>
                        <a:pt x="0" y="90855"/>
                      </a:lnTo>
                      <a:lnTo>
                        <a:pt x="12378" y="0"/>
                      </a:lnTo>
                      <a:lnTo>
                        <a:pt x="45634" y="0"/>
                      </a:lnTo>
                      <a:lnTo>
                        <a:pt x="58012" y="90855"/>
                      </a:lnTo>
                      <a:close/>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grpSp>
          <p:nvGrpSpPr>
            <p:cNvPr id="20" name="Graphic 57">
              <a:extLst>
                <a:ext uri="{FF2B5EF4-FFF2-40B4-BE49-F238E27FC236}">
                  <a16:creationId xmlns:a16="http://schemas.microsoft.com/office/drawing/2014/main" id="{CEB27DA2-33A0-E76F-EED9-E2183CBF22DD}"/>
                </a:ext>
              </a:extLst>
            </p:cNvPr>
            <p:cNvGrpSpPr/>
            <p:nvPr/>
          </p:nvGrpSpPr>
          <p:grpSpPr>
            <a:xfrm>
              <a:off x="4720978" y="1762143"/>
              <a:ext cx="162730" cy="162730"/>
              <a:chOff x="4720978" y="1758386"/>
              <a:chExt cx="162730" cy="162730"/>
            </a:xfrm>
          </p:grpSpPr>
          <p:sp>
            <p:nvSpPr>
              <p:cNvPr id="21" name="Freeform 20">
                <a:extLst>
                  <a:ext uri="{FF2B5EF4-FFF2-40B4-BE49-F238E27FC236}">
                    <a16:creationId xmlns:a16="http://schemas.microsoft.com/office/drawing/2014/main" id="{3B383CA8-198D-9026-949F-7F866079A57E}"/>
                  </a:ext>
                </a:extLst>
              </p:cNvPr>
              <p:cNvSpPr/>
              <p:nvPr/>
            </p:nvSpPr>
            <p:spPr>
              <a:xfrm>
                <a:off x="4720978" y="1758386"/>
                <a:ext cx="162730" cy="162730"/>
              </a:xfrm>
              <a:custGeom>
                <a:avLst/>
                <a:gdLst>
                  <a:gd name="connsiteX0" fmla="*/ 162730 w 162730"/>
                  <a:gd name="connsiteY0" fmla="*/ 81365 h 162730"/>
                  <a:gd name="connsiteX1" fmla="*/ 81365 w 162730"/>
                  <a:gd name="connsiteY1" fmla="*/ 162730 h 162730"/>
                  <a:gd name="connsiteX2" fmla="*/ 0 w 162730"/>
                  <a:gd name="connsiteY2" fmla="*/ 81365 h 162730"/>
                  <a:gd name="connsiteX3" fmla="*/ 81365 w 162730"/>
                  <a:gd name="connsiteY3" fmla="*/ 0 h 162730"/>
                  <a:gd name="connsiteX4" fmla="*/ 162730 w 162730"/>
                  <a:gd name="connsiteY4" fmla="*/ 81365 h 162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30" h="162730">
                    <a:moveTo>
                      <a:pt x="162730" y="81365"/>
                    </a:moveTo>
                    <a:cubicBezTo>
                      <a:pt x="162730" y="126302"/>
                      <a:pt x="126302" y="162730"/>
                      <a:pt x="81365" y="162730"/>
                    </a:cubicBezTo>
                    <a:cubicBezTo>
                      <a:pt x="36428" y="162730"/>
                      <a:pt x="0" y="126302"/>
                      <a:pt x="0" y="81365"/>
                    </a:cubicBezTo>
                    <a:cubicBezTo>
                      <a:pt x="0" y="36428"/>
                      <a:pt x="36428" y="0"/>
                      <a:pt x="81365" y="0"/>
                    </a:cubicBezTo>
                    <a:cubicBezTo>
                      <a:pt x="126302" y="0"/>
                      <a:pt x="162730" y="36428"/>
                      <a:pt x="162730" y="81365"/>
                    </a:cubicBezTo>
                    <a:close/>
                  </a:path>
                </a:pathLst>
              </a:custGeom>
              <a:solidFill>
                <a:srgbClr val="59BDF0">
                  <a:alpha val="80000"/>
                </a:srgbClr>
              </a:solidFill>
              <a:ln w="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22" name="Freeform 21">
                <a:extLst>
                  <a:ext uri="{FF2B5EF4-FFF2-40B4-BE49-F238E27FC236}">
                    <a16:creationId xmlns:a16="http://schemas.microsoft.com/office/drawing/2014/main" id="{C136520F-7ABB-8D36-0C00-413ACAB88246}"/>
                  </a:ext>
                </a:extLst>
              </p:cNvPr>
              <p:cNvSpPr/>
              <p:nvPr/>
            </p:nvSpPr>
            <p:spPr>
              <a:xfrm>
                <a:off x="4768681" y="1789969"/>
                <a:ext cx="67406" cy="99604"/>
              </a:xfrm>
              <a:custGeom>
                <a:avLst/>
                <a:gdLst>
                  <a:gd name="connsiteX0" fmla="*/ 66629 w 67406"/>
                  <a:gd name="connsiteY0" fmla="*/ 43469 h 99604"/>
                  <a:gd name="connsiteX1" fmla="*/ 41749 w 67406"/>
                  <a:gd name="connsiteY1" fmla="*/ 43469 h 99604"/>
                  <a:gd name="connsiteX2" fmla="*/ 41006 w 67406"/>
                  <a:gd name="connsiteY2" fmla="*/ 42520 h 99604"/>
                  <a:gd name="connsiteX3" fmla="*/ 50826 w 67406"/>
                  <a:gd name="connsiteY3" fmla="*/ 971 h 99604"/>
                  <a:gd name="connsiteX4" fmla="*/ 49465 w 67406"/>
                  <a:gd name="connsiteY4" fmla="*/ 270 h 99604"/>
                  <a:gd name="connsiteX5" fmla="*/ 200 w 67406"/>
                  <a:gd name="connsiteY5" fmla="*/ 54816 h 99604"/>
                  <a:gd name="connsiteX6" fmla="*/ 778 w 67406"/>
                  <a:gd name="connsiteY6" fmla="*/ 56136 h 99604"/>
                  <a:gd name="connsiteX7" fmla="*/ 25740 w 67406"/>
                  <a:gd name="connsiteY7" fmla="*/ 56136 h 99604"/>
                  <a:gd name="connsiteX8" fmla="*/ 26483 w 67406"/>
                  <a:gd name="connsiteY8" fmla="*/ 57085 h 99604"/>
                  <a:gd name="connsiteX9" fmla="*/ 16663 w 67406"/>
                  <a:gd name="connsiteY9" fmla="*/ 98634 h 99604"/>
                  <a:gd name="connsiteX10" fmla="*/ 18025 w 67406"/>
                  <a:gd name="connsiteY10" fmla="*/ 99335 h 99604"/>
                  <a:gd name="connsiteX11" fmla="*/ 67207 w 67406"/>
                  <a:gd name="connsiteY11" fmla="*/ 44789 h 99604"/>
                  <a:gd name="connsiteX12" fmla="*/ 66629 w 67406"/>
                  <a:gd name="connsiteY12" fmla="*/ 43469 h 9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406" h="99604">
                    <a:moveTo>
                      <a:pt x="66629" y="43469"/>
                    </a:moveTo>
                    <a:lnTo>
                      <a:pt x="41749" y="43469"/>
                    </a:lnTo>
                    <a:cubicBezTo>
                      <a:pt x="41254" y="43469"/>
                      <a:pt x="40883" y="43015"/>
                      <a:pt x="41006" y="42520"/>
                    </a:cubicBezTo>
                    <a:lnTo>
                      <a:pt x="50826" y="971"/>
                    </a:lnTo>
                    <a:cubicBezTo>
                      <a:pt x="51033" y="187"/>
                      <a:pt x="50042" y="-349"/>
                      <a:pt x="49465" y="270"/>
                    </a:cubicBezTo>
                    <a:lnTo>
                      <a:pt x="200" y="54816"/>
                    </a:lnTo>
                    <a:cubicBezTo>
                      <a:pt x="-254" y="55311"/>
                      <a:pt x="118" y="56136"/>
                      <a:pt x="778" y="56136"/>
                    </a:cubicBezTo>
                    <a:lnTo>
                      <a:pt x="25740" y="56136"/>
                    </a:lnTo>
                    <a:cubicBezTo>
                      <a:pt x="26235" y="56136"/>
                      <a:pt x="26607" y="56590"/>
                      <a:pt x="26483" y="57085"/>
                    </a:cubicBezTo>
                    <a:lnTo>
                      <a:pt x="16663" y="98634"/>
                    </a:lnTo>
                    <a:cubicBezTo>
                      <a:pt x="16457" y="99418"/>
                      <a:pt x="17447" y="99954"/>
                      <a:pt x="18025" y="99335"/>
                    </a:cubicBezTo>
                    <a:lnTo>
                      <a:pt x="67207" y="44789"/>
                    </a:lnTo>
                    <a:cubicBezTo>
                      <a:pt x="67661" y="44294"/>
                      <a:pt x="67289" y="43469"/>
                      <a:pt x="66629" y="43469"/>
                    </a:cubicBezTo>
                    <a:close/>
                  </a:path>
                </a:pathLst>
              </a:custGeom>
              <a:solidFill>
                <a:srgbClr val="EFEFEF"/>
              </a:solidFill>
              <a:ln w="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grpSp>
        <p:nvGrpSpPr>
          <p:cNvPr id="83" name="Group 82">
            <a:extLst>
              <a:ext uri="{FF2B5EF4-FFF2-40B4-BE49-F238E27FC236}">
                <a16:creationId xmlns:a16="http://schemas.microsoft.com/office/drawing/2014/main" id="{67D3E18D-4146-9677-1B55-E78EE52ED1FD}"/>
              </a:ext>
            </a:extLst>
          </p:cNvPr>
          <p:cNvGrpSpPr/>
          <p:nvPr/>
        </p:nvGrpSpPr>
        <p:grpSpPr>
          <a:xfrm>
            <a:off x="5070602" y="3025956"/>
            <a:ext cx="332897" cy="319467"/>
            <a:chOff x="4754719" y="3025956"/>
            <a:chExt cx="332897" cy="319467"/>
          </a:xfrm>
        </p:grpSpPr>
        <p:grpSp>
          <p:nvGrpSpPr>
            <p:cNvPr id="25" name="Graphic 59">
              <a:extLst>
                <a:ext uri="{FF2B5EF4-FFF2-40B4-BE49-F238E27FC236}">
                  <a16:creationId xmlns:a16="http://schemas.microsoft.com/office/drawing/2014/main" id="{79DD0EC4-9BD7-36BE-57EE-E50247B95C84}"/>
                </a:ext>
              </a:extLst>
            </p:cNvPr>
            <p:cNvGrpSpPr/>
            <p:nvPr/>
          </p:nvGrpSpPr>
          <p:grpSpPr>
            <a:xfrm>
              <a:off x="4754719" y="3025956"/>
              <a:ext cx="332897" cy="290832"/>
              <a:chOff x="4754719" y="3022199"/>
              <a:chExt cx="332897" cy="290832"/>
            </a:xfrm>
            <a:noFill/>
          </p:grpSpPr>
          <p:sp>
            <p:nvSpPr>
              <p:cNvPr id="26" name="Freeform 25">
                <a:extLst>
                  <a:ext uri="{FF2B5EF4-FFF2-40B4-BE49-F238E27FC236}">
                    <a16:creationId xmlns:a16="http://schemas.microsoft.com/office/drawing/2014/main" id="{917AEE42-AA01-9311-BC96-250158D1FAA4}"/>
                  </a:ext>
                </a:extLst>
              </p:cNvPr>
              <p:cNvSpPr/>
              <p:nvPr/>
            </p:nvSpPr>
            <p:spPr>
              <a:xfrm>
                <a:off x="4930415" y="3022230"/>
                <a:ext cx="4126" cy="47490"/>
              </a:xfrm>
              <a:custGeom>
                <a:avLst/>
                <a:gdLst>
                  <a:gd name="connsiteX0" fmla="*/ 0 w 4126"/>
                  <a:gd name="connsiteY0" fmla="*/ 0 h 47490"/>
                  <a:gd name="connsiteX1" fmla="*/ 0 w 4126"/>
                  <a:gd name="connsiteY1" fmla="*/ 47490 h 47490"/>
                </a:gdLst>
                <a:ahLst/>
                <a:cxnLst>
                  <a:cxn ang="0">
                    <a:pos x="connsiteX0" y="connsiteY0"/>
                  </a:cxn>
                  <a:cxn ang="0">
                    <a:pos x="connsiteX1" y="connsiteY1"/>
                  </a:cxn>
                </a:cxnLst>
                <a:rect l="l" t="t" r="r" b="b"/>
                <a:pathLst>
                  <a:path w="4126" h="47490">
                    <a:moveTo>
                      <a:pt x="0" y="0"/>
                    </a:moveTo>
                    <a:lnTo>
                      <a:pt x="0" y="47490"/>
                    </a:lnTo>
                  </a:path>
                </a:pathLst>
              </a:custGeom>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30" name="Freeform 29">
                <a:extLst>
                  <a:ext uri="{FF2B5EF4-FFF2-40B4-BE49-F238E27FC236}">
                    <a16:creationId xmlns:a16="http://schemas.microsoft.com/office/drawing/2014/main" id="{C5FBD19A-7DCB-790A-84BE-97FBF4FCD63A}"/>
                  </a:ext>
                </a:extLst>
              </p:cNvPr>
              <p:cNvSpPr/>
              <p:nvPr/>
            </p:nvSpPr>
            <p:spPr>
              <a:xfrm>
                <a:off x="4754729" y="3197297"/>
                <a:ext cx="41714" cy="4126"/>
              </a:xfrm>
              <a:custGeom>
                <a:avLst/>
                <a:gdLst>
                  <a:gd name="connsiteX0" fmla="*/ 0 w 41714"/>
                  <a:gd name="connsiteY0" fmla="*/ 0 h 4126"/>
                  <a:gd name="connsiteX1" fmla="*/ 41714 w 41714"/>
                  <a:gd name="connsiteY1" fmla="*/ 0 h 4126"/>
                </a:gdLst>
                <a:ahLst/>
                <a:cxnLst>
                  <a:cxn ang="0">
                    <a:pos x="connsiteX0" y="connsiteY0"/>
                  </a:cxn>
                  <a:cxn ang="0">
                    <a:pos x="connsiteX1" y="connsiteY1"/>
                  </a:cxn>
                </a:cxnLst>
                <a:rect l="l" t="t" r="r" b="b"/>
                <a:pathLst>
                  <a:path w="41714" h="4126">
                    <a:moveTo>
                      <a:pt x="0" y="0"/>
                    </a:moveTo>
                    <a:lnTo>
                      <a:pt x="41714" y="0"/>
                    </a:lnTo>
                  </a:path>
                </a:pathLst>
              </a:custGeom>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31" name="Freeform 30">
                <a:extLst>
                  <a:ext uri="{FF2B5EF4-FFF2-40B4-BE49-F238E27FC236}">
                    <a16:creationId xmlns:a16="http://schemas.microsoft.com/office/drawing/2014/main" id="{AB615548-2F45-8EB9-A74A-4D7C2CCAA6F7}"/>
                  </a:ext>
                </a:extLst>
              </p:cNvPr>
              <p:cNvSpPr/>
              <p:nvPr/>
            </p:nvSpPr>
            <p:spPr>
              <a:xfrm>
                <a:off x="4945310" y="3075621"/>
                <a:ext cx="101252" cy="94980"/>
              </a:xfrm>
              <a:custGeom>
                <a:avLst/>
                <a:gdLst>
                  <a:gd name="connsiteX0" fmla="*/ 101252 w 101252"/>
                  <a:gd name="connsiteY0" fmla="*/ 0 h 94980"/>
                  <a:gd name="connsiteX1" fmla="*/ 0 w 101252"/>
                  <a:gd name="connsiteY1" fmla="*/ 94981 h 94980"/>
                </a:gdLst>
                <a:ahLst/>
                <a:cxnLst>
                  <a:cxn ang="0">
                    <a:pos x="connsiteX0" y="connsiteY0"/>
                  </a:cxn>
                  <a:cxn ang="0">
                    <a:pos x="connsiteX1" y="connsiteY1"/>
                  </a:cxn>
                </a:cxnLst>
                <a:rect l="l" t="t" r="r" b="b"/>
                <a:pathLst>
                  <a:path w="101252" h="94980">
                    <a:moveTo>
                      <a:pt x="101252" y="0"/>
                    </a:moveTo>
                    <a:lnTo>
                      <a:pt x="0" y="94981"/>
                    </a:lnTo>
                  </a:path>
                </a:pathLst>
              </a:custGeom>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32" name="Freeform 31">
                <a:extLst>
                  <a:ext uri="{FF2B5EF4-FFF2-40B4-BE49-F238E27FC236}">
                    <a16:creationId xmlns:a16="http://schemas.microsoft.com/office/drawing/2014/main" id="{9D47B5B8-30FF-F46C-29D9-260080BBC867}"/>
                  </a:ext>
                </a:extLst>
              </p:cNvPr>
              <p:cNvSpPr/>
              <p:nvPr/>
            </p:nvSpPr>
            <p:spPr>
              <a:xfrm>
                <a:off x="4903637" y="3164660"/>
                <a:ext cx="47614" cy="47449"/>
              </a:xfrm>
              <a:custGeom>
                <a:avLst/>
                <a:gdLst>
                  <a:gd name="connsiteX0" fmla="*/ 23807 w 47614"/>
                  <a:gd name="connsiteY0" fmla="*/ 0 h 47449"/>
                  <a:gd name="connsiteX1" fmla="*/ 47614 w 47614"/>
                  <a:gd name="connsiteY1" fmla="*/ 23725 h 47449"/>
                  <a:gd name="connsiteX2" fmla="*/ 23807 w 47614"/>
                  <a:gd name="connsiteY2" fmla="*/ 47449 h 47449"/>
                  <a:gd name="connsiteX3" fmla="*/ 0 w 47614"/>
                  <a:gd name="connsiteY3" fmla="*/ 23725 h 47449"/>
                  <a:gd name="connsiteX4" fmla="*/ 23807 w 47614"/>
                  <a:gd name="connsiteY4" fmla="*/ 0 h 47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4" h="47449">
                    <a:moveTo>
                      <a:pt x="23807" y="0"/>
                    </a:moveTo>
                    <a:cubicBezTo>
                      <a:pt x="36969" y="0"/>
                      <a:pt x="47614" y="10604"/>
                      <a:pt x="47614" y="23725"/>
                    </a:cubicBezTo>
                    <a:cubicBezTo>
                      <a:pt x="47614" y="36845"/>
                      <a:pt x="36928" y="47449"/>
                      <a:pt x="23807" y="47449"/>
                    </a:cubicBezTo>
                    <a:cubicBezTo>
                      <a:pt x="10686" y="47449"/>
                      <a:pt x="0" y="36804"/>
                      <a:pt x="0" y="23725"/>
                    </a:cubicBezTo>
                    <a:cubicBezTo>
                      <a:pt x="0" y="10645"/>
                      <a:pt x="10686" y="0"/>
                      <a:pt x="23807" y="0"/>
                    </a:cubicBezTo>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33" name="Freeform 32">
                <a:extLst>
                  <a:ext uri="{FF2B5EF4-FFF2-40B4-BE49-F238E27FC236}">
                    <a16:creationId xmlns:a16="http://schemas.microsoft.com/office/drawing/2014/main" id="{924943DD-5BC1-1E1B-B05A-6F5960B0372A}"/>
                  </a:ext>
                </a:extLst>
              </p:cNvPr>
              <p:cNvSpPr/>
              <p:nvPr/>
            </p:nvSpPr>
            <p:spPr>
              <a:xfrm>
                <a:off x="4808326" y="3075621"/>
                <a:ext cx="41714" cy="41548"/>
              </a:xfrm>
              <a:custGeom>
                <a:avLst/>
                <a:gdLst>
                  <a:gd name="connsiteX0" fmla="*/ 0 w 41714"/>
                  <a:gd name="connsiteY0" fmla="*/ 0 h 41548"/>
                  <a:gd name="connsiteX1" fmla="*/ 41714 w 41714"/>
                  <a:gd name="connsiteY1" fmla="*/ 41549 h 41548"/>
                </a:gdLst>
                <a:ahLst/>
                <a:cxnLst>
                  <a:cxn ang="0">
                    <a:pos x="connsiteX0" y="connsiteY0"/>
                  </a:cxn>
                  <a:cxn ang="0">
                    <a:pos x="connsiteX1" y="connsiteY1"/>
                  </a:cxn>
                </a:cxnLst>
                <a:rect l="l" t="t" r="r" b="b"/>
                <a:pathLst>
                  <a:path w="41714" h="41548">
                    <a:moveTo>
                      <a:pt x="0" y="0"/>
                    </a:moveTo>
                    <a:lnTo>
                      <a:pt x="41714" y="41549"/>
                    </a:lnTo>
                  </a:path>
                </a:pathLst>
              </a:custGeom>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34" name="Freeform 33">
                <a:extLst>
                  <a:ext uri="{FF2B5EF4-FFF2-40B4-BE49-F238E27FC236}">
                    <a16:creationId xmlns:a16="http://schemas.microsoft.com/office/drawing/2014/main" id="{A59279DF-4E31-3F65-D85C-003A1AC08614}"/>
                  </a:ext>
                </a:extLst>
              </p:cNvPr>
              <p:cNvSpPr/>
              <p:nvPr/>
            </p:nvSpPr>
            <p:spPr>
              <a:xfrm>
                <a:off x="4754719" y="3022199"/>
                <a:ext cx="332897" cy="290832"/>
              </a:xfrm>
              <a:custGeom>
                <a:avLst/>
                <a:gdLst>
                  <a:gd name="connsiteX0" fmla="*/ 332897 w 332897"/>
                  <a:gd name="connsiteY0" fmla="*/ 106482 h 290832"/>
                  <a:gd name="connsiteX1" fmla="*/ 294855 w 332897"/>
                  <a:gd name="connsiteY1" fmla="*/ 49914 h 290832"/>
                  <a:gd name="connsiteX2" fmla="*/ 50595 w 332897"/>
                  <a:gd name="connsiteY2" fmla="*/ 49914 h 290832"/>
                  <a:gd name="connsiteX3" fmla="*/ 50595 w 332897"/>
                  <a:gd name="connsiteY3" fmla="*/ 290832 h 290832"/>
                  <a:gd name="connsiteX4" fmla="*/ 50678 w 332897"/>
                  <a:gd name="connsiteY4" fmla="*/ 290750 h 290832"/>
                  <a:gd name="connsiteX5" fmla="*/ 89050 w 332897"/>
                  <a:gd name="connsiteY5" fmla="*/ 252873 h 29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897" h="290832">
                    <a:moveTo>
                      <a:pt x="332897" y="106482"/>
                    </a:moveTo>
                    <a:cubicBezTo>
                      <a:pt x="324480" y="85893"/>
                      <a:pt x="311772" y="66625"/>
                      <a:pt x="294855" y="49914"/>
                    </a:cubicBezTo>
                    <a:cubicBezTo>
                      <a:pt x="227395" y="-16638"/>
                      <a:pt x="118056" y="-16638"/>
                      <a:pt x="50595" y="49914"/>
                    </a:cubicBezTo>
                    <a:cubicBezTo>
                      <a:pt x="-16865" y="116467"/>
                      <a:pt x="-16865" y="224321"/>
                      <a:pt x="50595" y="290832"/>
                    </a:cubicBezTo>
                    <a:lnTo>
                      <a:pt x="50678" y="290750"/>
                    </a:lnTo>
                    <a:lnTo>
                      <a:pt x="89050" y="252873"/>
                    </a:lnTo>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nvGrpSpPr>
            <p:cNvPr id="35" name="Graphic 59">
              <a:extLst>
                <a:ext uri="{FF2B5EF4-FFF2-40B4-BE49-F238E27FC236}">
                  <a16:creationId xmlns:a16="http://schemas.microsoft.com/office/drawing/2014/main" id="{DB73EC6D-5867-D51B-CA71-B2ED49732ABA}"/>
                </a:ext>
              </a:extLst>
            </p:cNvPr>
            <p:cNvGrpSpPr/>
            <p:nvPr/>
          </p:nvGrpSpPr>
          <p:grpSpPr>
            <a:xfrm>
              <a:off x="4898562" y="3182693"/>
              <a:ext cx="162730" cy="162730"/>
              <a:chOff x="4898562" y="3178936"/>
              <a:chExt cx="162730" cy="162730"/>
            </a:xfrm>
          </p:grpSpPr>
          <p:sp>
            <p:nvSpPr>
              <p:cNvPr id="36" name="Freeform 35">
                <a:extLst>
                  <a:ext uri="{FF2B5EF4-FFF2-40B4-BE49-F238E27FC236}">
                    <a16:creationId xmlns:a16="http://schemas.microsoft.com/office/drawing/2014/main" id="{A8590793-7F55-FD6E-76D5-65A5DE991B16}"/>
                  </a:ext>
                </a:extLst>
              </p:cNvPr>
              <p:cNvSpPr/>
              <p:nvPr/>
            </p:nvSpPr>
            <p:spPr>
              <a:xfrm>
                <a:off x="4898562" y="3178936"/>
                <a:ext cx="162730" cy="162730"/>
              </a:xfrm>
              <a:custGeom>
                <a:avLst/>
                <a:gdLst>
                  <a:gd name="connsiteX0" fmla="*/ 162730 w 162730"/>
                  <a:gd name="connsiteY0" fmla="*/ 81365 h 162730"/>
                  <a:gd name="connsiteX1" fmla="*/ 81365 w 162730"/>
                  <a:gd name="connsiteY1" fmla="*/ 162730 h 162730"/>
                  <a:gd name="connsiteX2" fmla="*/ 0 w 162730"/>
                  <a:gd name="connsiteY2" fmla="*/ 81365 h 162730"/>
                  <a:gd name="connsiteX3" fmla="*/ 81365 w 162730"/>
                  <a:gd name="connsiteY3" fmla="*/ 0 h 162730"/>
                  <a:gd name="connsiteX4" fmla="*/ 162730 w 162730"/>
                  <a:gd name="connsiteY4" fmla="*/ 81365 h 162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30" h="162730">
                    <a:moveTo>
                      <a:pt x="162730" y="81365"/>
                    </a:moveTo>
                    <a:cubicBezTo>
                      <a:pt x="162730" y="126302"/>
                      <a:pt x="126302" y="162730"/>
                      <a:pt x="81365" y="162730"/>
                    </a:cubicBezTo>
                    <a:cubicBezTo>
                      <a:pt x="36428" y="162730"/>
                      <a:pt x="0" y="126302"/>
                      <a:pt x="0" y="81365"/>
                    </a:cubicBezTo>
                    <a:cubicBezTo>
                      <a:pt x="0" y="36428"/>
                      <a:pt x="36428" y="0"/>
                      <a:pt x="81365" y="0"/>
                    </a:cubicBezTo>
                    <a:cubicBezTo>
                      <a:pt x="126302" y="0"/>
                      <a:pt x="162730" y="36428"/>
                      <a:pt x="162730" y="81365"/>
                    </a:cubicBezTo>
                    <a:close/>
                  </a:path>
                </a:pathLst>
              </a:custGeom>
              <a:solidFill>
                <a:srgbClr val="59BDF0">
                  <a:alpha val="80000"/>
                </a:srgbClr>
              </a:solidFill>
              <a:ln w="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nvGrpSpPr>
              <p:cNvPr id="37" name="Graphic 59">
                <a:extLst>
                  <a:ext uri="{FF2B5EF4-FFF2-40B4-BE49-F238E27FC236}">
                    <a16:creationId xmlns:a16="http://schemas.microsoft.com/office/drawing/2014/main" id="{00B53D28-05C5-85C4-E3D7-0BFD61AFF059}"/>
                  </a:ext>
                </a:extLst>
              </p:cNvPr>
              <p:cNvGrpSpPr/>
              <p:nvPr/>
            </p:nvGrpSpPr>
            <p:grpSpPr>
              <a:xfrm>
                <a:off x="4958183" y="3215410"/>
                <a:ext cx="43446" cy="79425"/>
                <a:chOff x="4958183" y="3215410"/>
                <a:chExt cx="43446" cy="79425"/>
              </a:xfrm>
              <a:noFill/>
            </p:grpSpPr>
            <p:sp>
              <p:nvSpPr>
                <p:cNvPr id="38" name="Freeform 37">
                  <a:extLst>
                    <a:ext uri="{FF2B5EF4-FFF2-40B4-BE49-F238E27FC236}">
                      <a16:creationId xmlns:a16="http://schemas.microsoft.com/office/drawing/2014/main" id="{55784BA0-3DF4-E885-C55D-6798CE8E0B54}"/>
                    </a:ext>
                  </a:extLst>
                </p:cNvPr>
                <p:cNvSpPr/>
                <p:nvPr/>
              </p:nvSpPr>
              <p:spPr>
                <a:xfrm>
                  <a:off x="4979638" y="3224033"/>
                  <a:ext cx="4126" cy="70802"/>
                </a:xfrm>
                <a:custGeom>
                  <a:avLst/>
                  <a:gdLst>
                    <a:gd name="connsiteX0" fmla="*/ 0 w 4126"/>
                    <a:gd name="connsiteY0" fmla="*/ 70802 h 70802"/>
                    <a:gd name="connsiteX1" fmla="*/ 0 w 4126"/>
                    <a:gd name="connsiteY1" fmla="*/ 0 h 70802"/>
                  </a:gdLst>
                  <a:ahLst/>
                  <a:cxnLst>
                    <a:cxn ang="0">
                      <a:pos x="connsiteX0" y="connsiteY0"/>
                    </a:cxn>
                    <a:cxn ang="0">
                      <a:pos x="connsiteX1" y="connsiteY1"/>
                    </a:cxn>
                  </a:cxnLst>
                  <a:rect l="l" t="t" r="r" b="b"/>
                  <a:pathLst>
                    <a:path w="4126" h="70802">
                      <a:moveTo>
                        <a:pt x="0" y="70802"/>
                      </a:moveTo>
                      <a:lnTo>
                        <a:pt x="0" y="0"/>
                      </a:lnTo>
                    </a:path>
                  </a:pathLst>
                </a:custGeom>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39" name="Freeform 38">
                  <a:extLst>
                    <a:ext uri="{FF2B5EF4-FFF2-40B4-BE49-F238E27FC236}">
                      <a16:creationId xmlns:a16="http://schemas.microsoft.com/office/drawing/2014/main" id="{C7952D93-8E06-448B-C461-FECCAACAB1DE}"/>
                    </a:ext>
                  </a:extLst>
                </p:cNvPr>
                <p:cNvSpPr/>
                <p:nvPr/>
              </p:nvSpPr>
              <p:spPr>
                <a:xfrm>
                  <a:off x="4958183" y="3215410"/>
                  <a:ext cx="43446" cy="24260"/>
                </a:xfrm>
                <a:custGeom>
                  <a:avLst/>
                  <a:gdLst>
                    <a:gd name="connsiteX0" fmla="*/ 43447 w 43446"/>
                    <a:gd name="connsiteY0" fmla="*/ 24261 h 24260"/>
                    <a:gd name="connsiteX1" fmla="*/ 21455 w 43446"/>
                    <a:gd name="connsiteY1" fmla="*/ 0 h 24260"/>
                    <a:gd name="connsiteX2" fmla="*/ 0 w 43446"/>
                    <a:gd name="connsiteY2" fmla="*/ 24261 h 24260"/>
                  </a:gdLst>
                  <a:ahLst/>
                  <a:cxnLst>
                    <a:cxn ang="0">
                      <a:pos x="connsiteX0" y="connsiteY0"/>
                    </a:cxn>
                    <a:cxn ang="0">
                      <a:pos x="connsiteX1" y="connsiteY1"/>
                    </a:cxn>
                    <a:cxn ang="0">
                      <a:pos x="connsiteX2" y="connsiteY2"/>
                    </a:cxn>
                  </a:cxnLst>
                  <a:rect l="l" t="t" r="r" b="b"/>
                  <a:pathLst>
                    <a:path w="43446" h="24260">
                      <a:moveTo>
                        <a:pt x="43447" y="24261"/>
                      </a:moveTo>
                      <a:lnTo>
                        <a:pt x="21455" y="0"/>
                      </a:lnTo>
                      <a:lnTo>
                        <a:pt x="0" y="24261"/>
                      </a:lnTo>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grpSp>
      <p:grpSp>
        <p:nvGrpSpPr>
          <p:cNvPr id="84" name="Group 83">
            <a:extLst>
              <a:ext uri="{FF2B5EF4-FFF2-40B4-BE49-F238E27FC236}">
                <a16:creationId xmlns:a16="http://schemas.microsoft.com/office/drawing/2014/main" id="{802DFBB7-8CBF-0B5A-3A16-591123B2C0D8}"/>
              </a:ext>
            </a:extLst>
          </p:cNvPr>
          <p:cNvGrpSpPr/>
          <p:nvPr/>
        </p:nvGrpSpPr>
        <p:grpSpPr>
          <a:xfrm>
            <a:off x="5031209" y="4241142"/>
            <a:ext cx="411693" cy="267200"/>
            <a:chOff x="4715326" y="4241142"/>
            <a:chExt cx="411693" cy="267200"/>
          </a:xfrm>
        </p:grpSpPr>
        <p:grpSp>
          <p:nvGrpSpPr>
            <p:cNvPr id="41" name="Graphic 61">
              <a:extLst>
                <a:ext uri="{FF2B5EF4-FFF2-40B4-BE49-F238E27FC236}">
                  <a16:creationId xmlns:a16="http://schemas.microsoft.com/office/drawing/2014/main" id="{9F7C50A5-D4B6-82EA-5E50-C6A7E07358CF}"/>
                </a:ext>
              </a:extLst>
            </p:cNvPr>
            <p:cNvGrpSpPr/>
            <p:nvPr/>
          </p:nvGrpSpPr>
          <p:grpSpPr>
            <a:xfrm>
              <a:off x="4715326" y="4241142"/>
              <a:ext cx="411693" cy="267200"/>
              <a:chOff x="4715326" y="4237385"/>
              <a:chExt cx="411693" cy="267200"/>
            </a:xfrm>
            <a:noFill/>
          </p:grpSpPr>
          <p:sp>
            <p:nvSpPr>
              <p:cNvPr id="42" name="Freeform 41">
                <a:extLst>
                  <a:ext uri="{FF2B5EF4-FFF2-40B4-BE49-F238E27FC236}">
                    <a16:creationId xmlns:a16="http://schemas.microsoft.com/office/drawing/2014/main" id="{AC9AEC69-9E6E-1F1E-268B-5FED04144CD6}"/>
                  </a:ext>
                </a:extLst>
              </p:cNvPr>
              <p:cNvSpPr/>
              <p:nvPr/>
            </p:nvSpPr>
            <p:spPr>
              <a:xfrm>
                <a:off x="4848720" y="4486720"/>
                <a:ext cx="144781" cy="4126"/>
              </a:xfrm>
              <a:custGeom>
                <a:avLst/>
                <a:gdLst>
                  <a:gd name="connsiteX0" fmla="*/ 144782 w 144781"/>
                  <a:gd name="connsiteY0" fmla="*/ 0 h 4126"/>
                  <a:gd name="connsiteX1" fmla="*/ 0 w 144781"/>
                  <a:gd name="connsiteY1" fmla="*/ 0 h 4126"/>
                </a:gdLst>
                <a:ahLst/>
                <a:cxnLst>
                  <a:cxn ang="0">
                    <a:pos x="connsiteX0" y="connsiteY0"/>
                  </a:cxn>
                  <a:cxn ang="0">
                    <a:pos x="connsiteX1" y="connsiteY1"/>
                  </a:cxn>
                </a:cxnLst>
                <a:rect l="l" t="t" r="r" b="b"/>
                <a:pathLst>
                  <a:path w="144781" h="4126">
                    <a:moveTo>
                      <a:pt x="144782" y="0"/>
                    </a:moveTo>
                    <a:lnTo>
                      <a:pt x="0" y="0"/>
                    </a:lnTo>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43" name="Freeform 42">
                <a:extLst>
                  <a:ext uri="{FF2B5EF4-FFF2-40B4-BE49-F238E27FC236}">
                    <a16:creationId xmlns:a16="http://schemas.microsoft.com/office/drawing/2014/main" id="{3962F5C0-4B3C-7CED-E194-D339CA08F148}"/>
                  </a:ext>
                </a:extLst>
              </p:cNvPr>
              <p:cNvSpPr/>
              <p:nvPr/>
            </p:nvSpPr>
            <p:spPr>
              <a:xfrm>
                <a:off x="5069668" y="4255540"/>
                <a:ext cx="57351" cy="231180"/>
              </a:xfrm>
              <a:custGeom>
                <a:avLst/>
                <a:gdLst>
                  <a:gd name="connsiteX0" fmla="*/ 0 w 57351"/>
                  <a:gd name="connsiteY0" fmla="*/ 0 h 231180"/>
                  <a:gd name="connsiteX1" fmla="*/ 19475 w 57351"/>
                  <a:gd name="connsiteY1" fmla="*/ 0 h 231180"/>
                  <a:gd name="connsiteX2" fmla="*/ 57352 w 57351"/>
                  <a:gd name="connsiteY2" fmla="*/ 37877 h 231180"/>
                  <a:gd name="connsiteX3" fmla="*/ 57352 w 57351"/>
                  <a:gd name="connsiteY3" fmla="*/ 193139 h 231180"/>
                  <a:gd name="connsiteX4" fmla="*/ 19475 w 57351"/>
                  <a:gd name="connsiteY4" fmla="*/ 231181 h 231180"/>
                  <a:gd name="connsiteX5" fmla="*/ 0 w 57351"/>
                  <a:gd name="connsiteY5" fmla="*/ 231181 h 23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51" h="231180">
                    <a:moveTo>
                      <a:pt x="0" y="0"/>
                    </a:moveTo>
                    <a:lnTo>
                      <a:pt x="19475" y="0"/>
                    </a:lnTo>
                    <a:cubicBezTo>
                      <a:pt x="40394" y="83"/>
                      <a:pt x="57310" y="16999"/>
                      <a:pt x="57352" y="37877"/>
                    </a:cubicBezTo>
                    <a:lnTo>
                      <a:pt x="57352" y="193139"/>
                    </a:lnTo>
                    <a:cubicBezTo>
                      <a:pt x="57269" y="214058"/>
                      <a:pt x="40394" y="231016"/>
                      <a:pt x="19475" y="231181"/>
                    </a:cubicBezTo>
                    <a:lnTo>
                      <a:pt x="0" y="231181"/>
                    </a:lnTo>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44" name="Freeform 43">
                <a:extLst>
                  <a:ext uri="{FF2B5EF4-FFF2-40B4-BE49-F238E27FC236}">
                    <a16:creationId xmlns:a16="http://schemas.microsoft.com/office/drawing/2014/main" id="{E335299F-FB62-57D9-DC88-CD7C77DF191C}"/>
                  </a:ext>
                </a:extLst>
              </p:cNvPr>
              <p:cNvSpPr/>
              <p:nvPr/>
            </p:nvSpPr>
            <p:spPr>
              <a:xfrm>
                <a:off x="4848720" y="4255416"/>
                <a:ext cx="144781" cy="4126"/>
              </a:xfrm>
              <a:custGeom>
                <a:avLst/>
                <a:gdLst>
                  <a:gd name="connsiteX0" fmla="*/ 0 w 144781"/>
                  <a:gd name="connsiteY0" fmla="*/ 0 h 4126"/>
                  <a:gd name="connsiteX1" fmla="*/ 144782 w 144781"/>
                  <a:gd name="connsiteY1" fmla="*/ 0 h 4126"/>
                </a:gdLst>
                <a:ahLst/>
                <a:cxnLst>
                  <a:cxn ang="0">
                    <a:pos x="connsiteX0" y="connsiteY0"/>
                  </a:cxn>
                  <a:cxn ang="0">
                    <a:pos x="connsiteX1" y="connsiteY1"/>
                  </a:cxn>
                </a:cxnLst>
                <a:rect l="l" t="t" r="r" b="b"/>
                <a:pathLst>
                  <a:path w="144781" h="4126">
                    <a:moveTo>
                      <a:pt x="0" y="0"/>
                    </a:moveTo>
                    <a:lnTo>
                      <a:pt x="144782" y="0"/>
                    </a:lnTo>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45" name="Freeform 44">
                <a:extLst>
                  <a:ext uri="{FF2B5EF4-FFF2-40B4-BE49-F238E27FC236}">
                    <a16:creationId xmlns:a16="http://schemas.microsoft.com/office/drawing/2014/main" id="{154E6737-DF4F-97AD-3911-DFE31EAA902C}"/>
                  </a:ext>
                </a:extLst>
              </p:cNvPr>
              <p:cNvSpPr/>
              <p:nvPr/>
            </p:nvSpPr>
            <p:spPr>
              <a:xfrm>
                <a:off x="4715326" y="4255540"/>
                <a:ext cx="57475" cy="231180"/>
              </a:xfrm>
              <a:custGeom>
                <a:avLst/>
                <a:gdLst>
                  <a:gd name="connsiteX0" fmla="*/ 57475 w 57475"/>
                  <a:gd name="connsiteY0" fmla="*/ 231181 h 231180"/>
                  <a:gd name="connsiteX1" fmla="*/ 37877 w 57475"/>
                  <a:gd name="connsiteY1" fmla="*/ 231181 h 231180"/>
                  <a:gd name="connsiteX2" fmla="*/ 0 w 57475"/>
                  <a:gd name="connsiteY2" fmla="*/ 193139 h 231180"/>
                  <a:gd name="connsiteX3" fmla="*/ 0 w 57475"/>
                  <a:gd name="connsiteY3" fmla="*/ 37753 h 231180"/>
                  <a:gd name="connsiteX4" fmla="*/ 37877 w 57475"/>
                  <a:gd name="connsiteY4" fmla="*/ 0 h 231180"/>
                  <a:gd name="connsiteX5" fmla="*/ 57475 w 57475"/>
                  <a:gd name="connsiteY5" fmla="*/ 0 h 23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75" h="231180">
                    <a:moveTo>
                      <a:pt x="57475" y="231181"/>
                    </a:moveTo>
                    <a:lnTo>
                      <a:pt x="37877" y="231181"/>
                    </a:lnTo>
                    <a:cubicBezTo>
                      <a:pt x="16917" y="231098"/>
                      <a:pt x="0" y="214099"/>
                      <a:pt x="0" y="193139"/>
                    </a:cubicBezTo>
                    <a:lnTo>
                      <a:pt x="0" y="37753"/>
                    </a:lnTo>
                    <a:cubicBezTo>
                      <a:pt x="83" y="16875"/>
                      <a:pt x="16999" y="0"/>
                      <a:pt x="37877" y="0"/>
                    </a:cubicBezTo>
                    <a:lnTo>
                      <a:pt x="57475" y="0"/>
                    </a:lnTo>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46" name="Freeform 45">
                <a:extLst>
                  <a:ext uri="{FF2B5EF4-FFF2-40B4-BE49-F238E27FC236}">
                    <a16:creationId xmlns:a16="http://schemas.microsoft.com/office/drawing/2014/main" id="{5728F25F-2605-0027-7772-67712EEC9945}"/>
                  </a:ext>
                </a:extLst>
              </p:cNvPr>
              <p:cNvSpPr/>
              <p:nvPr/>
            </p:nvSpPr>
            <p:spPr>
              <a:xfrm>
                <a:off x="4993625" y="4468648"/>
                <a:ext cx="76166" cy="35937"/>
              </a:xfrm>
              <a:custGeom>
                <a:avLst/>
                <a:gdLst>
                  <a:gd name="connsiteX0" fmla="*/ 66635 w 76166"/>
                  <a:gd name="connsiteY0" fmla="*/ 0 h 35937"/>
                  <a:gd name="connsiteX1" fmla="*/ 76166 w 76166"/>
                  <a:gd name="connsiteY1" fmla="*/ 9531 h 35937"/>
                  <a:gd name="connsiteX2" fmla="*/ 76166 w 76166"/>
                  <a:gd name="connsiteY2" fmla="*/ 26406 h 35937"/>
                  <a:gd name="connsiteX3" fmla="*/ 66635 w 76166"/>
                  <a:gd name="connsiteY3" fmla="*/ 35938 h 35937"/>
                  <a:gd name="connsiteX4" fmla="*/ 9531 w 76166"/>
                  <a:gd name="connsiteY4" fmla="*/ 35938 h 35937"/>
                  <a:gd name="connsiteX5" fmla="*/ 0 w 76166"/>
                  <a:gd name="connsiteY5" fmla="*/ 26406 h 35937"/>
                  <a:gd name="connsiteX6" fmla="*/ 0 w 76166"/>
                  <a:gd name="connsiteY6" fmla="*/ 9531 h 35937"/>
                  <a:gd name="connsiteX7" fmla="*/ 9531 w 76166"/>
                  <a:gd name="connsiteY7" fmla="*/ 0 h 3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66" h="35937">
                    <a:moveTo>
                      <a:pt x="66635" y="0"/>
                    </a:moveTo>
                    <a:cubicBezTo>
                      <a:pt x="71899" y="0"/>
                      <a:pt x="76166" y="4267"/>
                      <a:pt x="76166" y="9531"/>
                    </a:cubicBezTo>
                    <a:lnTo>
                      <a:pt x="76166" y="26406"/>
                    </a:lnTo>
                    <a:cubicBezTo>
                      <a:pt x="76166" y="31670"/>
                      <a:pt x="71899" y="35938"/>
                      <a:pt x="66635" y="35938"/>
                    </a:cubicBezTo>
                    <a:lnTo>
                      <a:pt x="9531" y="35938"/>
                    </a:lnTo>
                    <a:cubicBezTo>
                      <a:pt x="4267" y="35938"/>
                      <a:pt x="0" y="31670"/>
                      <a:pt x="0" y="26406"/>
                    </a:cubicBezTo>
                    <a:lnTo>
                      <a:pt x="0" y="9531"/>
                    </a:lnTo>
                    <a:cubicBezTo>
                      <a:pt x="0" y="4267"/>
                      <a:pt x="4267" y="0"/>
                      <a:pt x="9531" y="0"/>
                    </a:cubicBezTo>
                    <a:close/>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52" name="Freeform 51">
                <a:extLst>
                  <a:ext uri="{FF2B5EF4-FFF2-40B4-BE49-F238E27FC236}">
                    <a16:creationId xmlns:a16="http://schemas.microsoft.com/office/drawing/2014/main" id="{7D0CF74A-3324-D1BF-384E-64E24F59F04E}"/>
                  </a:ext>
                </a:extLst>
              </p:cNvPr>
              <p:cNvSpPr/>
              <p:nvPr/>
            </p:nvSpPr>
            <p:spPr>
              <a:xfrm>
                <a:off x="4772677" y="4468648"/>
                <a:ext cx="76166" cy="35937"/>
              </a:xfrm>
              <a:custGeom>
                <a:avLst/>
                <a:gdLst>
                  <a:gd name="connsiteX0" fmla="*/ 66635 w 76166"/>
                  <a:gd name="connsiteY0" fmla="*/ 0 h 35937"/>
                  <a:gd name="connsiteX1" fmla="*/ 76166 w 76166"/>
                  <a:gd name="connsiteY1" fmla="*/ 9531 h 35937"/>
                  <a:gd name="connsiteX2" fmla="*/ 76166 w 76166"/>
                  <a:gd name="connsiteY2" fmla="*/ 26406 h 35937"/>
                  <a:gd name="connsiteX3" fmla="*/ 66635 w 76166"/>
                  <a:gd name="connsiteY3" fmla="*/ 35938 h 35937"/>
                  <a:gd name="connsiteX4" fmla="*/ 9531 w 76166"/>
                  <a:gd name="connsiteY4" fmla="*/ 35938 h 35937"/>
                  <a:gd name="connsiteX5" fmla="*/ 0 w 76166"/>
                  <a:gd name="connsiteY5" fmla="*/ 26406 h 35937"/>
                  <a:gd name="connsiteX6" fmla="*/ 0 w 76166"/>
                  <a:gd name="connsiteY6" fmla="*/ 9531 h 35937"/>
                  <a:gd name="connsiteX7" fmla="*/ 9531 w 76166"/>
                  <a:gd name="connsiteY7" fmla="*/ 0 h 3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66" h="35937">
                    <a:moveTo>
                      <a:pt x="66635" y="0"/>
                    </a:moveTo>
                    <a:cubicBezTo>
                      <a:pt x="71899" y="0"/>
                      <a:pt x="76166" y="4267"/>
                      <a:pt x="76166" y="9531"/>
                    </a:cubicBezTo>
                    <a:lnTo>
                      <a:pt x="76166" y="26406"/>
                    </a:lnTo>
                    <a:cubicBezTo>
                      <a:pt x="76166" y="31670"/>
                      <a:pt x="71899" y="35938"/>
                      <a:pt x="66635" y="35938"/>
                    </a:cubicBezTo>
                    <a:lnTo>
                      <a:pt x="9531" y="35938"/>
                    </a:lnTo>
                    <a:cubicBezTo>
                      <a:pt x="4267" y="35938"/>
                      <a:pt x="0" y="31670"/>
                      <a:pt x="0" y="26406"/>
                    </a:cubicBezTo>
                    <a:lnTo>
                      <a:pt x="0" y="9531"/>
                    </a:lnTo>
                    <a:cubicBezTo>
                      <a:pt x="0" y="4267"/>
                      <a:pt x="4267" y="0"/>
                      <a:pt x="9531" y="0"/>
                    </a:cubicBezTo>
                    <a:close/>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54" name="Freeform 53">
                <a:extLst>
                  <a:ext uri="{FF2B5EF4-FFF2-40B4-BE49-F238E27FC236}">
                    <a16:creationId xmlns:a16="http://schemas.microsoft.com/office/drawing/2014/main" id="{D31DA84B-A58D-D0DC-6B6D-5423B58BB85C}"/>
                  </a:ext>
                </a:extLst>
              </p:cNvPr>
              <p:cNvSpPr/>
              <p:nvPr/>
            </p:nvSpPr>
            <p:spPr>
              <a:xfrm>
                <a:off x="4993625" y="4237385"/>
                <a:ext cx="76166" cy="35937"/>
              </a:xfrm>
              <a:custGeom>
                <a:avLst/>
                <a:gdLst>
                  <a:gd name="connsiteX0" fmla="*/ 66635 w 76166"/>
                  <a:gd name="connsiteY0" fmla="*/ 0 h 35937"/>
                  <a:gd name="connsiteX1" fmla="*/ 76166 w 76166"/>
                  <a:gd name="connsiteY1" fmla="*/ 9531 h 35937"/>
                  <a:gd name="connsiteX2" fmla="*/ 76166 w 76166"/>
                  <a:gd name="connsiteY2" fmla="*/ 26406 h 35937"/>
                  <a:gd name="connsiteX3" fmla="*/ 66635 w 76166"/>
                  <a:gd name="connsiteY3" fmla="*/ 35938 h 35937"/>
                  <a:gd name="connsiteX4" fmla="*/ 9531 w 76166"/>
                  <a:gd name="connsiteY4" fmla="*/ 35938 h 35937"/>
                  <a:gd name="connsiteX5" fmla="*/ 0 w 76166"/>
                  <a:gd name="connsiteY5" fmla="*/ 26406 h 35937"/>
                  <a:gd name="connsiteX6" fmla="*/ 0 w 76166"/>
                  <a:gd name="connsiteY6" fmla="*/ 9531 h 35937"/>
                  <a:gd name="connsiteX7" fmla="*/ 9531 w 76166"/>
                  <a:gd name="connsiteY7" fmla="*/ 0 h 3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66" h="35937">
                    <a:moveTo>
                      <a:pt x="66635" y="0"/>
                    </a:moveTo>
                    <a:cubicBezTo>
                      <a:pt x="71899" y="0"/>
                      <a:pt x="76166" y="4267"/>
                      <a:pt x="76166" y="9531"/>
                    </a:cubicBezTo>
                    <a:lnTo>
                      <a:pt x="76166" y="26406"/>
                    </a:lnTo>
                    <a:cubicBezTo>
                      <a:pt x="76166" y="31670"/>
                      <a:pt x="71899" y="35938"/>
                      <a:pt x="66635" y="35938"/>
                    </a:cubicBezTo>
                    <a:lnTo>
                      <a:pt x="9531" y="35938"/>
                    </a:lnTo>
                    <a:cubicBezTo>
                      <a:pt x="4267" y="35938"/>
                      <a:pt x="0" y="31670"/>
                      <a:pt x="0" y="26406"/>
                    </a:cubicBezTo>
                    <a:lnTo>
                      <a:pt x="0" y="9531"/>
                    </a:lnTo>
                    <a:cubicBezTo>
                      <a:pt x="0" y="4267"/>
                      <a:pt x="4267" y="0"/>
                      <a:pt x="9531" y="0"/>
                    </a:cubicBezTo>
                    <a:close/>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55" name="Freeform 54">
                <a:extLst>
                  <a:ext uri="{FF2B5EF4-FFF2-40B4-BE49-F238E27FC236}">
                    <a16:creationId xmlns:a16="http://schemas.microsoft.com/office/drawing/2014/main" id="{BE48DA22-7257-D6E0-F4FB-5EA9016AC035}"/>
                  </a:ext>
                </a:extLst>
              </p:cNvPr>
              <p:cNvSpPr/>
              <p:nvPr/>
            </p:nvSpPr>
            <p:spPr>
              <a:xfrm>
                <a:off x="4772677" y="4237385"/>
                <a:ext cx="76166" cy="35937"/>
              </a:xfrm>
              <a:custGeom>
                <a:avLst/>
                <a:gdLst>
                  <a:gd name="connsiteX0" fmla="*/ 66635 w 76166"/>
                  <a:gd name="connsiteY0" fmla="*/ 0 h 35937"/>
                  <a:gd name="connsiteX1" fmla="*/ 76166 w 76166"/>
                  <a:gd name="connsiteY1" fmla="*/ 9531 h 35937"/>
                  <a:gd name="connsiteX2" fmla="*/ 76166 w 76166"/>
                  <a:gd name="connsiteY2" fmla="*/ 26406 h 35937"/>
                  <a:gd name="connsiteX3" fmla="*/ 66635 w 76166"/>
                  <a:gd name="connsiteY3" fmla="*/ 35938 h 35937"/>
                  <a:gd name="connsiteX4" fmla="*/ 9531 w 76166"/>
                  <a:gd name="connsiteY4" fmla="*/ 35938 h 35937"/>
                  <a:gd name="connsiteX5" fmla="*/ 0 w 76166"/>
                  <a:gd name="connsiteY5" fmla="*/ 26406 h 35937"/>
                  <a:gd name="connsiteX6" fmla="*/ 0 w 76166"/>
                  <a:gd name="connsiteY6" fmla="*/ 9531 h 35937"/>
                  <a:gd name="connsiteX7" fmla="*/ 9531 w 76166"/>
                  <a:gd name="connsiteY7" fmla="*/ 0 h 3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66" h="35937">
                    <a:moveTo>
                      <a:pt x="66635" y="0"/>
                    </a:moveTo>
                    <a:cubicBezTo>
                      <a:pt x="71899" y="0"/>
                      <a:pt x="76166" y="4267"/>
                      <a:pt x="76166" y="9531"/>
                    </a:cubicBezTo>
                    <a:lnTo>
                      <a:pt x="76166" y="26406"/>
                    </a:lnTo>
                    <a:cubicBezTo>
                      <a:pt x="76166" y="31670"/>
                      <a:pt x="71899" y="35938"/>
                      <a:pt x="66635" y="35938"/>
                    </a:cubicBezTo>
                    <a:lnTo>
                      <a:pt x="9531" y="35938"/>
                    </a:lnTo>
                    <a:cubicBezTo>
                      <a:pt x="4267" y="35938"/>
                      <a:pt x="0" y="31670"/>
                      <a:pt x="0" y="26406"/>
                    </a:cubicBezTo>
                    <a:lnTo>
                      <a:pt x="0" y="9531"/>
                    </a:lnTo>
                    <a:cubicBezTo>
                      <a:pt x="0" y="4267"/>
                      <a:pt x="4267" y="0"/>
                      <a:pt x="9531" y="0"/>
                    </a:cubicBezTo>
                    <a:close/>
                  </a:path>
                </a:pathLst>
              </a:custGeom>
              <a:noFill/>
              <a:ln w="9525"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nvGrpSpPr>
            <p:cNvPr id="56" name="Graphic 61">
              <a:extLst>
                <a:ext uri="{FF2B5EF4-FFF2-40B4-BE49-F238E27FC236}">
                  <a16:creationId xmlns:a16="http://schemas.microsoft.com/office/drawing/2014/main" id="{8C2B5A8E-69B0-904D-57F0-CA125404EE68}"/>
                </a:ext>
              </a:extLst>
            </p:cNvPr>
            <p:cNvGrpSpPr/>
            <p:nvPr/>
          </p:nvGrpSpPr>
          <p:grpSpPr>
            <a:xfrm>
              <a:off x="4839807" y="4293377"/>
              <a:ext cx="162730" cy="162730"/>
              <a:chOff x="4839807" y="4289620"/>
              <a:chExt cx="162730" cy="162730"/>
            </a:xfrm>
          </p:grpSpPr>
          <p:sp>
            <p:nvSpPr>
              <p:cNvPr id="57" name="Freeform 56">
                <a:extLst>
                  <a:ext uri="{FF2B5EF4-FFF2-40B4-BE49-F238E27FC236}">
                    <a16:creationId xmlns:a16="http://schemas.microsoft.com/office/drawing/2014/main" id="{FD83F712-3CA5-A3A3-D0FF-3CE6CCE6FABC}"/>
                  </a:ext>
                </a:extLst>
              </p:cNvPr>
              <p:cNvSpPr/>
              <p:nvPr/>
            </p:nvSpPr>
            <p:spPr>
              <a:xfrm>
                <a:off x="4839807" y="4289620"/>
                <a:ext cx="162730" cy="162730"/>
              </a:xfrm>
              <a:custGeom>
                <a:avLst/>
                <a:gdLst>
                  <a:gd name="connsiteX0" fmla="*/ 162730 w 162730"/>
                  <a:gd name="connsiteY0" fmla="*/ 81365 h 162730"/>
                  <a:gd name="connsiteX1" fmla="*/ 81365 w 162730"/>
                  <a:gd name="connsiteY1" fmla="*/ 162730 h 162730"/>
                  <a:gd name="connsiteX2" fmla="*/ 0 w 162730"/>
                  <a:gd name="connsiteY2" fmla="*/ 81365 h 162730"/>
                  <a:gd name="connsiteX3" fmla="*/ 81365 w 162730"/>
                  <a:gd name="connsiteY3" fmla="*/ 0 h 162730"/>
                  <a:gd name="connsiteX4" fmla="*/ 162730 w 162730"/>
                  <a:gd name="connsiteY4" fmla="*/ 81365 h 162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30" h="162730">
                    <a:moveTo>
                      <a:pt x="162730" y="81365"/>
                    </a:moveTo>
                    <a:cubicBezTo>
                      <a:pt x="162730" y="126302"/>
                      <a:pt x="126302" y="162730"/>
                      <a:pt x="81365" y="162730"/>
                    </a:cubicBezTo>
                    <a:cubicBezTo>
                      <a:pt x="36428" y="162730"/>
                      <a:pt x="0" y="126302"/>
                      <a:pt x="0" y="81365"/>
                    </a:cubicBezTo>
                    <a:cubicBezTo>
                      <a:pt x="0" y="36428"/>
                      <a:pt x="36428" y="0"/>
                      <a:pt x="81365" y="0"/>
                    </a:cubicBezTo>
                    <a:cubicBezTo>
                      <a:pt x="126302" y="0"/>
                      <a:pt x="162730" y="36428"/>
                      <a:pt x="162730" y="81365"/>
                    </a:cubicBezTo>
                    <a:close/>
                  </a:path>
                </a:pathLst>
              </a:custGeom>
              <a:solidFill>
                <a:srgbClr val="59BDF0">
                  <a:alpha val="80000"/>
                </a:srgbClr>
              </a:solidFill>
              <a:ln w="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nvGrpSpPr>
              <p:cNvPr id="59" name="Graphic 61">
                <a:extLst>
                  <a:ext uri="{FF2B5EF4-FFF2-40B4-BE49-F238E27FC236}">
                    <a16:creationId xmlns:a16="http://schemas.microsoft.com/office/drawing/2014/main" id="{86C05BFE-2FD0-1A6D-627B-833D49350792}"/>
                  </a:ext>
                </a:extLst>
              </p:cNvPr>
              <p:cNvGrpSpPr/>
              <p:nvPr/>
            </p:nvGrpSpPr>
            <p:grpSpPr>
              <a:xfrm>
                <a:off x="4875415" y="4353326"/>
                <a:ext cx="96094" cy="41507"/>
                <a:chOff x="4875415" y="4353326"/>
                <a:chExt cx="96094" cy="41507"/>
              </a:xfrm>
              <a:noFill/>
            </p:grpSpPr>
            <p:sp>
              <p:nvSpPr>
                <p:cNvPr id="61" name="Freeform 60">
                  <a:extLst>
                    <a:ext uri="{FF2B5EF4-FFF2-40B4-BE49-F238E27FC236}">
                      <a16:creationId xmlns:a16="http://schemas.microsoft.com/office/drawing/2014/main" id="{CF116E52-DAD7-E10F-AE3F-B1D30C2F7B74}"/>
                    </a:ext>
                  </a:extLst>
                </p:cNvPr>
                <p:cNvSpPr/>
                <p:nvPr/>
              </p:nvSpPr>
              <p:spPr>
                <a:xfrm>
                  <a:off x="4875415" y="4353326"/>
                  <a:ext cx="88296" cy="41507"/>
                </a:xfrm>
                <a:custGeom>
                  <a:avLst/>
                  <a:gdLst>
                    <a:gd name="connsiteX0" fmla="*/ 0 w 88296"/>
                    <a:gd name="connsiteY0" fmla="*/ 0 h 41507"/>
                    <a:gd name="connsiteX1" fmla="*/ 88297 w 88296"/>
                    <a:gd name="connsiteY1" fmla="*/ 0 h 41507"/>
                    <a:gd name="connsiteX2" fmla="*/ 88297 w 88296"/>
                    <a:gd name="connsiteY2" fmla="*/ 41508 h 41507"/>
                    <a:gd name="connsiteX3" fmla="*/ 0 w 88296"/>
                    <a:gd name="connsiteY3" fmla="*/ 41508 h 41507"/>
                  </a:gdLst>
                  <a:ahLst/>
                  <a:cxnLst>
                    <a:cxn ang="0">
                      <a:pos x="connsiteX0" y="connsiteY0"/>
                    </a:cxn>
                    <a:cxn ang="0">
                      <a:pos x="connsiteX1" y="connsiteY1"/>
                    </a:cxn>
                    <a:cxn ang="0">
                      <a:pos x="connsiteX2" y="connsiteY2"/>
                    </a:cxn>
                    <a:cxn ang="0">
                      <a:pos x="connsiteX3" y="connsiteY3"/>
                    </a:cxn>
                  </a:cxnLst>
                  <a:rect l="l" t="t" r="r" b="b"/>
                  <a:pathLst>
                    <a:path w="88296" h="41507">
                      <a:moveTo>
                        <a:pt x="0" y="0"/>
                      </a:moveTo>
                      <a:lnTo>
                        <a:pt x="88297" y="0"/>
                      </a:lnTo>
                      <a:lnTo>
                        <a:pt x="88297" y="41508"/>
                      </a:lnTo>
                      <a:lnTo>
                        <a:pt x="0" y="41508"/>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3" name="Freeform 62">
                  <a:extLst>
                    <a:ext uri="{FF2B5EF4-FFF2-40B4-BE49-F238E27FC236}">
                      <a16:creationId xmlns:a16="http://schemas.microsoft.com/office/drawing/2014/main" id="{3ACBCD4F-0637-0D31-7AAB-954D602D283C}"/>
                    </a:ext>
                  </a:extLst>
                </p:cNvPr>
                <p:cNvSpPr/>
                <p:nvPr/>
              </p:nvSpPr>
              <p:spPr>
                <a:xfrm>
                  <a:off x="4963753" y="4365374"/>
                  <a:ext cx="7756" cy="17411"/>
                </a:xfrm>
                <a:custGeom>
                  <a:avLst/>
                  <a:gdLst>
                    <a:gd name="connsiteX0" fmla="*/ 0 w 7756"/>
                    <a:gd name="connsiteY0" fmla="*/ 0 h 17411"/>
                    <a:gd name="connsiteX1" fmla="*/ 7757 w 7756"/>
                    <a:gd name="connsiteY1" fmla="*/ 0 h 17411"/>
                    <a:gd name="connsiteX2" fmla="*/ 7757 w 7756"/>
                    <a:gd name="connsiteY2" fmla="*/ 17412 h 17411"/>
                    <a:gd name="connsiteX3" fmla="*/ 0 w 7756"/>
                    <a:gd name="connsiteY3" fmla="*/ 17412 h 17411"/>
                  </a:gdLst>
                  <a:ahLst/>
                  <a:cxnLst>
                    <a:cxn ang="0">
                      <a:pos x="connsiteX0" y="connsiteY0"/>
                    </a:cxn>
                    <a:cxn ang="0">
                      <a:pos x="connsiteX1" y="connsiteY1"/>
                    </a:cxn>
                    <a:cxn ang="0">
                      <a:pos x="connsiteX2" y="connsiteY2"/>
                    </a:cxn>
                    <a:cxn ang="0">
                      <a:pos x="connsiteX3" y="connsiteY3"/>
                    </a:cxn>
                  </a:cxnLst>
                  <a:rect l="l" t="t" r="r" b="b"/>
                  <a:pathLst>
                    <a:path w="7756" h="17411">
                      <a:moveTo>
                        <a:pt x="0" y="0"/>
                      </a:moveTo>
                      <a:lnTo>
                        <a:pt x="7757" y="0"/>
                      </a:lnTo>
                      <a:lnTo>
                        <a:pt x="7757" y="17412"/>
                      </a:lnTo>
                      <a:lnTo>
                        <a:pt x="0" y="17412"/>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4" name="Freeform 63">
                  <a:extLst>
                    <a:ext uri="{FF2B5EF4-FFF2-40B4-BE49-F238E27FC236}">
                      <a16:creationId xmlns:a16="http://schemas.microsoft.com/office/drawing/2014/main" id="{4D9CE9A2-C828-B51B-C426-AC8813424AEC}"/>
                    </a:ext>
                  </a:extLst>
                </p:cNvPr>
                <p:cNvSpPr/>
                <p:nvPr/>
              </p:nvSpPr>
              <p:spPr>
                <a:xfrm>
                  <a:off x="4886431" y="4364673"/>
                  <a:ext cx="2846" cy="18855"/>
                </a:xfrm>
                <a:custGeom>
                  <a:avLst/>
                  <a:gdLst>
                    <a:gd name="connsiteX0" fmla="*/ 0 w 2846"/>
                    <a:gd name="connsiteY0" fmla="*/ 0 h 18855"/>
                    <a:gd name="connsiteX1" fmla="*/ 2847 w 2846"/>
                    <a:gd name="connsiteY1" fmla="*/ 0 h 18855"/>
                    <a:gd name="connsiteX2" fmla="*/ 2847 w 2846"/>
                    <a:gd name="connsiteY2" fmla="*/ 18856 h 18855"/>
                    <a:gd name="connsiteX3" fmla="*/ 0 w 2846"/>
                    <a:gd name="connsiteY3" fmla="*/ 18856 h 18855"/>
                  </a:gdLst>
                  <a:ahLst/>
                  <a:cxnLst>
                    <a:cxn ang="0">
                      <a:pos x="connsiteX0" y="connsiteY0"/>
                    </a:cxn>
                    <a:cxn ang="0">
                      <a:pos x="connsiteX1" y="connsiteY1"/>
                    </a:cxn>
                    <a:cxn ang="0">
                      <a:pos x="connsiteX2" y="connsiteY2"/>
                    </a:cxn>
                    <a:cxn ang="0">
                      <a:pos x="connsiteX3" y="connsiteY3"/>
                    </a:cxn>
                  </a:cxnLst>
                  <a:rect l="l" t="t" r="r" b="b"/>
                  <a:pathLst>
                    <a:path w="2846" h="18855">
                      <a:moveTo>
                        <a:pt x="0" y="0"/>
                      </a:moveTo>
                      <a:lnTo>
                        <a:pt x="2847" y="0"/>
                      </a:lnTo>
                      <a:lnTo>
                        <a:pt x="2847" y="18856"/>
                      </a:lnTo>
                      <a:lnTo>
                        <a:pt x="0" y="18856"/>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5" name="Freeform 64">
                  <a:extLst>
                    <a:ext uri="{FF2B5EF4-FFF2-40B4-BE49-F238E27FC236}">
                      <a16:creationId xmlns:a16="http://schemas.microsoft.com/office/drawing/2014/main" id="{2A1F8261-0FAD-E683-0086-1F616F47B94D}"/>
                    </a:ext>
                  </a:extLst>
                </p:cNvPr>
                <p:cNvSpPr/>
                <p:nvPr/>
              </p:nvSpPr>
              <p:spPr>
                <a:xfrm>
                  <a:off x="4902399" y="4364673"/>
                  <a:ext cx="2846" cy="18855"/>
                </a:xfrm>
                <a:custGeom>
                  <a:avLst/>
                  <a:gdLst>
                    <a:gd name="connsiteX0" fmla="*/ 0 w 2846"/>
                    <a:gd name="connsiteY0" fmla="*/ 0 h 18855"/>
                    <a:gd name="connsiteX1" fmla="*/ 2847 w 2846"/>
                    <a:gd name="connsiteY1" fmla="*/ 0 h 18855"/>
                    <a:gd name="connsiteX2" fmla="*/ 2847 w 2846"/>
                    <a:gd name="connsiteY2" fmla="*/ 18856 h 18855"/>
                    <a:gd name="connsiteX3" fmla="*/ 0 w 2846"/>
                    <a:gd name="connsiteY3" fmla="*/ 18856 h 18855"/>
                  </a:gdLst>
                  <a:ahLst/>
                  <a:cxnLst>
                    <a:cxn ang="0">
                      <a:pos x="connsiteX0" y="connsiteY0"/>
                    </a:cxn>
                    <a:cxn ang="0">
                      <a:pos x="connsiteX1" y="connsiteY1"/>
                    </a:cxn>
                    <a:cxn ang="0">
                      <a:pos x="connsiteX2" y="connsiteY2"/>
                    </a:cxn>
                    <a:cxn ang="0">
                      <a:pos x="connsiteX3" y="connsiteY3"/>
                    </a:cxn>
                  </a:cxnLst>
                  <a:rect l="l" t="t" r="r" b="b"/>
                  <a:pathLst>
                    <a:path w="2846" h="18855">
                      <a:moveTo>
                        <a:pt x="0" y="0"/>
                      </a:moveTo>
                      <a:lnTo>
                        <a:pt x="2847" y="0"/>
                      </a:lnTo>
                      <a:lnTo>
                        <a:pt x="2847" y="18856"/>
                      </a:lnTo>
                      <a:lnTo>
                        <a:pt x="0" y="18856"/>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6" name="Freeform 65">
                  <a:extLst>
                    <a:ext uri="{FF2B5EF4-FFF2-40B4-BE49-F238E27FC236}">
                      <a16:creationId xmlns:a16="http://schemas.microsoft.com/office/drawing/2014/main" id="{F20D92B5-80B0-13B9-2D36-A81DF26AD517}"/>
                    </a:ext>
                  </a:extLst>
                </p:cNvPr>
                <p:cNvSpPr/>
                <p:nvPr/>
              </p:nvSpPr>
              <p:spPr>
                <a:xfrm>
                  <a:off x="4918367" y="4364673"/>
                  <a:ext cx="2846" cy="18855"/>
                </a:xfrm>
                <a:custGeom>
                  <a:avLst/>
                  <a:gdLst>
                    <a:gd name="connsiteX0" fmla="*/ 0 w 2846"/>
                    <a:gd name="connsiteY0" fmla="*/ 0 h 18855"/>
                    <a:gd name="connsiteX1" fmla="*/ 2847 w 2846"/>
                    <a:gd name="connsiteY1" fmla="*/ 0 h 18855"/>
                    <a:gd name="connsiteX2" fmla="*/ 2847 w 2846"/>
                    <a:gd name="connsiteY2" fmla="*/ 18856 h 18855"/>
                    <a:gd name="connsiteX3" fmla="*/ 0 w 2846"/>
                    <a:gd name="connsiteY3" fmla="*/ 18856 h 18855"/>
                  </a:gdLst>
                  <a:ahLst/>
                  <a:cxnLst>
                    <a:cxn ang="0">
                      <a:pos x="connsiteX0" y="connsiteY0"/>
                    </a:cxn>
                    <a:cxn ang="0">
                      <a:pos x="connsiteX1" y="connsiteY1"/>
                    </a:cxn>
                    <a:cxn ang="0">
                      <a:pos x="connsiteX2" y="connsiteY2"/>
                    </a:cxn>
                    <a:cxn ang="0">
                      <a:pos x="connsiteX3" y="connsiteY3"/>
                    </a:cxn>
                  </a:cxnLst>
                  <a:rect l="l" t="t" r="r" b="b"/>
                  <a:pathLst>
                    <a:path w="2846" h="18855">
                      <a:moveTo>
                        <a:pt x="0" y="0"/>
                      </a:moveTo>
                      <a:lnTo>
                        <a:pt x="2847" y="0"/>
                      </a:lnTo>
                      <a:lnTo>
                        <a:pt x="2847" y="18856"/>
                      </a:lnTo>
                      <a:lnTo>
                        <a:pt x="0" y="18856"/>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7" name="Freeform 66">
                  <a:extLst>
                    <a:ext uri="{FF2B5EF4-FFF2-40B4-BE49-F238E27FC236}">
                      <a16:creationId xmlns:a16="http://schemas.microsoft.com/office/drawing/2014/main" id="{53E032D7-F19B-88E7-5168-70B830DC4CF0}"/>
                    </a:ext>
                  </a:extLst>
                </p:cNvPr>
                <p:cNvSpPr/>
                <p:nvPr/>
              </p:nvSpPr>
              <p:spPr>
                <a:xfrm>
                  <a:off x="4934334" y="4364673"/>
                  <a:ext cx="2846" cy="18855"/>
                </a:xfrm>
                <a:custGeom>
                  <a:avLst/>
                  <a:gdLst>
                    <a:gd name="connsiteX0" fmla="*/ 0 w 2846"/>
                    <a:gd name="connsiteY0" fmla="*/ 0 h 18855"/>
                    <a:gd name="connsiteX1" fmla="*/ 2847 w 2846"/>
                    <a:gd name="connsiteY1" fmla="*/ 0 h 18855"/>
                    <a:gd name="connsiteX2" fmla="*/ 2847 w 2846"/>
                    <a:gd name="connsiteY2" fmla="*/ 18856 h 18855"/>
                    <a:gd name="connsiteX3" fmla="*/ 0 w 2846"/>
                    <a:gd name="connsiteY3" fmla="*/ 18856 h 18855"/>
                  </a:gdLst>
                  <a:ahLst/>
                  <a:cxnLst>
                    <a:cxn ang="0">
                      <a:pos x="connsiteX0" y="connsiteY0"/>
                    </a:cxn>
                    <a:cxn ang="0">
                      <a:pos x="connsiteX1" y="connsiteY1"/>
                    </a:cxn>
                    <a:cxn ang="0">
                      <a:pos x="connsiteX2" y="connsiteY2"/>
                    </a:cxn>
                    <a:cxn ang="0">
                      <a:pos x="connsiteX3" y="connsiteY3"/>
                    </a:cxn>
                  </a:cxnLst>
                  <a:rect l="l" t="t" r="r" b="b"/>
                  <a:pathLst>
                    <a:path w="2846" h="18855">
                      <a:moveTo>
                        <a:pt x="0" y="0"/>
                      </a:moveTo>
                      <a:lnTo>
                        <a:pt x="2847" y="0"/>
                      </a:lnTo>
                      <a:lnTo>
                        <a:pt x="2847" y="18856"/>
                      </a:lnTo>
                      <a:lnTo>
                        <a:pt x="0" y="18856"/>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sp>
              <p:nvSpPr>
                <p:cNvPr id="68" name="Freeform 67">
                  <a:extLst>
                    <a:ext uri="{FF2B5EF4-FFF2-40B4-BE49-F238E27FC236}">
                      <a16:creationId xmlns:a16="http://schemas.microsoft.com/office/drawing/2014/main" id="{8731EECA-C69E-BEC2-68F4-90CA337D36C9}"/>
                    </a:ext>
                  </a:extLst>
                </p:cNvPr>
                <p:cNvSpPr/>
                <p:nvPr/>
              </p:nvSpPr>
              <p:spPr>
                <a:xfrm>
                  <a:off x="4950302" y="4364673"/>
                  <a:ext cx="2846" cy="18855"/>
                </a:xfrm>
                <a:custGeom>
                  <a:avLst/>
                  <a:gdLst>
                    <a:gd name="connsiteX0" fmla="*/ 0 w 2846"/>
                    <a:gd name="connsiteY0" fmla="*/ 0 h 18855"/>
                    <a:gd name="connsiteX1" fmla="*/ 2847 w 2846"/>
                    <a:gd name="connsiteY1" fmla="*/ 0 h 18855"/>
                    <a:gd name="connsiteX2" fmla="*/ 2847 w 2846"/>
                    <a:gd name="connsiteY2" fmla="*/ 18856 h 18855"/>
                    <a:gd name="connsiteX3" fmla="*/ 0 w 2846"/>
                    <a:gd name="connsiteY3" fmla="*/ 18856 h 18855"/>
                  </a:gdLst>
                  <a:ahLst/>
                  <a:cxnLst>
                    <a:cxn ang="0">
                      <a:pos x="connsiteX0" y="connsiteY0"/>
                    </a:cxn>
                    <a:cxn ang="0">
                      <a:pos x="connsiteX1" y="connsiteY1"/>
                    </a:cxn>
                    <a:cxn ang="0">
                      <a:pos x="connsiteX2" y="connsiteY2"/>
                    </a:cxn>
                    <a:cxn ang="0">
                      <a:pos x="connsiteX3" y="connsiteY3"/>
                    </a:cxn>
                  </a:cxnLst>
                  <a:rect l="l" t="t" r="r" b="b"/>
                  <a:pathLst>
                    <a:path w="2846" h="18855">
                      <a:moveTo>
                        <a:pt x="0" y="0"/>
                      </a:moveTo>
                      <a:lnTo>
                        <a:pt x="2847" y="0"/>
                      </a:lnTo>
                      <a:lnTo>
                        <a:pt x="2847" y="18856"/>
                      </a:lnTo>
                      <a:lnTo>
                        <a:pt x="0" y="18856"/>
                      </a:lnTo>
                      <a:close/>
                    </a:path>
                  </a:pathLst>
                </a:custGeom>
                <a:noFill/>
                <a:ln w="8164" cap="rnd">
                  <a:solidFill>
                    <a:srgbClr val="EFEFEF"/>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427"/>
                    </a:solidFill>
                    <a:effectLst/>
                    <a:uLnTx/>
                    <a:uFillTx/>
                    <a:latin typeface="DM Sans"/>
                    <a:ea typeface="+mn-ea"/>
                    <a:cs typeface="+mn-cs"/>
                  </a:endParaRPr>
                </a:p>
              </p:txBody>
            </p:sp>
          </p:grpSp>
        </p:grpSp>
      </p:grpSp>
    </p:spTree>
    <p:extLst>
      <p:ext uri="{BB962C8B-B14F-4D97-AF65-F5344CB8AC3E}">
        <p14:creationId xmlns:p14="http://schemas.microsoft.com/office/powerpoint/2010/main" val="3319726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8CAD8-3B24-FD97-CC7E-1243E29261C7}"/>
              </a:ext>
            </a:extLst>
          </p:cNvPr>
          <p:cNvSpPr>
            <a:spLocks noGrp="1"/>
          </p:cNvSpPr>
          <p:nvPr>
            <p:ph type="title"/>
          </p:nvPr>
        </p:nvSpPr>
        <p:spPr/>
        <p:txBody>
          <a:bodyPr/>
          <a:lstStyle/>
          <a:p>
            <a:r>
              <a:rPr lang="en-CA"/>
              <a:t>Exro Power System: Doing More with Less</a:t>
            </a:r>
          </a:p>
        </p:txBody>
      </p:sp>
      <p:sp>
        <p:nvSpPr>
          <p:cNvPr id="3" name="Footer Placeholder 2">
            <a:extLst>
              <a:ext uri="{FF2B5EF4-FFF2-40B4-BE49-F238E27FC236}">
                <a16:creationId xmlns:a16="http://schemas.microsoft.com/office/drawing/2014/main" id="{91C57769-D9D6-0A5F-0842-87549DEDE079}"/>
              </a:ext>
            </a:extLst>
          </p:cNvPr>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3741056A-C456-5761-9112-D3785B0FEBD7}"/>
              </a:ext>
            </a:extLst>
          </p:cNvPr>
          <p:cNvSpPr>
            <a:spLocks noGrp="1"/>
          </p:cNvSpPr>
          <p:nvPr>
            <p:ph type="sldNum" sz="quarter" idx="12"/>
          </p:nvPr>
        </p:nvSpPr>
        <p:spPr/>
        <p:txBody>
          <a:bodyPr/>
          <a:lstStyle/>
          <a:p>
            <a:fld id="{D6C40F4D-2429-4CB2-833C-6D2BDE35DAA2}" type="slidenum">
              <a:rPr lang="en-CA" smtClean="0"/>
              <a:t>5</a:t>
            </a:fld>
            <a:endParaRPr lang="en-CA"/>
          </a:p>
        </p:txBody>
      </p:sp>
      <p:sp>
        <p:nvSpPr>
          <p:cNvPr id="5" name="Text Placeholder 1">
            <a:extLst>
              <a:ext uri="{FF2B5EF4-FFF2-40B4-BE49-F238E27FC236}">
                <a16:creationId xmlns:a16="http://schemas.microsoft.com/office/drawing/2014/main" id="{79C5E29B-8076-B14F-2B6F-68803CC2A272}"/>
              </a:ext>
            </a:extLst>
          </p:cNvPr>
          <p:cNvSpPr txBox="1">
            <a:spLocks/>
          </p:cNvSpPr>
          <p:nvPr/>
        </p:nvSpPr>
        <p:spPr>
          <a:xfrm>
            <a:off x="503237" y="850345"/>
            <a:ext cx="4524405" cy="283559"/>
          </a:xfrm>
          <a:prstGeom prst="rect">
            <a:avLst/>
          </a:prstGeom>
        </p:spPr>
        <p:txBody>
          <a:bodyPr vert="horz" lIns="0" tIns="0" rIns="0" bIns="0" rtlCol="0" anchor="b">
            <a:noAutofit/>
          </a:bodyPr>
          <a:lstStyle>
            <a:lvl1pPr marL="0" indent="0" algn="l" defTabSz="685800" rtl="0" eaLnBrk="1" latinLnBrk="0" hangingPunct="1">
              <a:lnSpc>
                <a:spcPct val="120000"/>
              </a:lnSpc>
              <a:spcBef>
                <a:spcPts val="750"/>
              </a:spcBef>
              <a:buFontTx/>
              <a:buNone/>
              <a:defRPr sz="1800" b="0" kern="1200">
                <a:solidFill>
                  <a:schemeClr val="accent1"/>
                </a:solidFill>
                <a:latin typeface="+mn-lt"/>
                <a:ea typeface="+mn-ea"/>
                <a:cs typeface="+mn-cs"/>
              </a:defRPr>
            </a:lvl1pPr>
            <a:lvl2pPr marL="342900" indent="0" algn="l" defTabSz="685800" rtl="0" eaLnBrk="1" latinLnBrk="0" hangingPunct="1">
              <a:lnSpc>
                <a:spcPct val="120000"/>
              </a:lnSpc>
              <a:spcBef>
                <a:spcPts val="375"/>
              </a:spcBef>
              <a:buFontTx/>
              <a:buNone/>
              <a:defRPr sz="1500" b="1" kern="1200">
                <a:solidFill>
                  <a:schemeClr val="tx1"/>
                </a:solidFill>
                <a:latin typeface="+mn-lt"/>
                <a:ea typeface="+mn-ea"/>
                <a:cs typeface="+mn-cs"/>
              </a:defRPr>
            </a:lvl2pPr>
            <a:lvl3pPr marL="685800" indent="0" algn="l" defTabSz="685800" rtl="0" eaLnBrk="1" latinLnBrk="0" hangingPunct="1">
              <a:lnSpc>
                <a:spcPct val="120000"/>
              </a:lnSpc>
              <a:spcBef>
                <a:spcPts val="375"/>
              </a:spcBef>
              <a:buFontTx/>
              <a:buNone/>
              <a:defRPr sz="1350" b="1" kern="1200">
                <a:solidFill>
                  <a:schemeClr val="tx1"/>
                </a:solidFill>
                <a:latin typeface="+mn-lt"/>
                <a:ea typeface="+mn-ea"/>
                <a:cs typeface="+mn-cs"/>
              </a:defRPr>
            </a:lvl3pPr>
            <a:lvl4pPr marL="10287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4pPr>
            <a:lvl5pPr marL="13716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r>
              <a:rPr lang="en-CA" sz="1400">
                <a:solidFill>
                  <a:schemeClr val="tx1"/>
                </a:solidFill>
                <a:ea typeface="+mn-lt"/>
                <a:cs typeface="+mn-lt"/>
              </a:rPr>
              <a:t>More Range | More Torque | More Power | Less Cost </a:t>
            </a:r>
          </a:p>
        </p:txBody>
      </p:sp>
      <p:pic>
        <p:nvPicPr>
          <p:cNvPr id="6" name="Picture 5" descr="A black tractor with green lights&#10;&#10;Description automatically generated">
            <a:extLst>
              <a:ext uri="{FF2B5EF4-FFF2-40B4-BE49-F238E27FC236}">
                <a16:creationId xmlns:a16="http://schemas.microsoft.com/office/drawing/2014/main" id="{ACDA9F84-E9D8-1C34-F729-F78286A8726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313"/>
          <a:stretch/>
        </p:blipFill>
        <p:spPr>
          <a:xfrm rot="5400000">
            <a:off x="4208324" y="2330406"/>
            <a:ext cx="3919412" cy="1712161"/>
          </a:xfrm>
          <a:prstGeom prst="rect">
            <a:avLst/>
          </a:prstGeom>
        </p:spPr>
      </p:pic>
      <p:sp>
        <p:nvSpPr>
          <p:cNvPr id="7" name="Rectangle 6">
            <a:extLst>
              <a:ext uri="{FF2B5EF4-FFF2-40B4-BE49-F238E27FC236}">
                <a16:creationId xmlns:a16="http://schemas.microsoft.com/office/drawing/2014/main" id="{59B0C7E5-B416-DB0D-583B-4303685CA534}"/>
              </a:ext>
            </a:extLst>
          </p:cNvPr>
          <p:cNvSpPr/>
          <p:nvPr/>
        </p:nvSpPr>
        <p:spPr>
          <a:xfrm>
            <a:off x="5427108" y="1226780"/>
            <a:ext cx="1405003" cy="277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spc="100" dirty="0">
                <a:solidFill>
                  <a:schemeClr val="accent6">
                    <a:lumMod val="50000"/>
                  </a:schemeClr>
                </a:solidFill>
              </a:rPr>
              <a:t>COMMERCIAL</a:t>
            </a:r>
          </a:p>
        </p:txBody>
      </p:sp>
      <p:grpSp>
        <p:nvGrpSpPr>
          <p:cNvPr id="106" name="Group 105">
            <a:extLst>
              <a:ext uri="{FF2B5EF4-FFF2-40B4-BE49-F238E27FC236}">
                <a16:creationId xmlns:a16="http://schemas.microsoft.com/office/drawing/2014/main" id="{08C9C2DF-33B2-5D3F-BF3E-6E19D2C5E2A9}"/>
              </a:ext>
            </a:extLst>
          </p:cNvPr>
          <p:cNvGrpSpPr/>
          <p:nvPr/>
        </p:nvGrpSpPr>
        <p:grpSpPr>
          <a:xfrm>
            <a:off x="6832111" y="1136922"/>
            <a:ext cx="1678136" cy="2849251"/>
            <a:chOff x="6547803" y="1375126"/>
            <a:chExt cx="1678136" cy="2849251"/>
          </a:xfrm>
        </p:grpSpPr>
        <p:sp>
          <p:nvSpPr>
            <p:cNvPr id="17" name="Rectangle 16">
              <a:extLst>
                <a:ext uri="{FF2B5EF4-FFF2-40B4-BE49-F238E27FC236}">
                  <a16:creationId xmlns:a16="http://schemas.microsoft.com/office/drawing/2014/main" id="{FAFBCCCE-248F-EEC2-9BD7-17BB089CE3FA}"/>
                </a:ext>
              </a:extLst>
            </p:cNvPr>
            <p:cNvSpPr/>
            <p:nvPr/>
          </p:nvSpPr>
          <p:spPr>
            <a:xfrm>
              <a:off x="6581994" y="1375126"/>
              <a:ext cx="1643945" cy="2849251"/>
            </a:xfrm>
            <a:prstGeom prst="rect">
              <a:avLst/>
            </a:prstGeom>
            <a:solidFill>
              <a:srgbClr val="E7E9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8" name="Group 27">
              <a:extLst>
                <a:ext uri="{FF2B5EF4-FFF2-40B4-BE49-F238E27FC236}">
                  <a16:creationId xmlns:a16="http://schemas.microsoft.com/office/drawing/2014/main" id="{67A59EF3-F669-4F77-7A0A-649E361966BF}"/>
                </a:ext>
              </a:extLst>
            </p:cNvPr>
            <p:cNvGrpSpPr/>
            <p:nvPr/>
          </p:nvGrpSpPr>
          <p:grpSpPr>
            <a:xfrm>
              <a:off x="6868533" y="1703607"/>
              <a:ext cx="1094015" cy="2329883"/>
              <a:chOff x="6871213" y="1292880"/>
              <a:chExt cx="1094015" cy="2329883"/>
            </a:xfrm>
          </p:grpSpPr>
          <p:pic>
            <p:nvPicPr>
              <p:cNvPr id="18" name="id-7E7156F2-B2FC-41A9-B3E1-3204D7CA7C48" descr="Image.jpeg">
                <a:extLst>
                  <a:ext uri="{FF2B5EF4-FFF2-40B4-BE49-F238E27FC236}">
                    <a16:creationId xmlns:a16="http://schemas.microsoft.com/office/drawing/2014/main" id="{96280CB4-FE09-F673-2BAF-EF746589ABA6}"/>
                  </a:ext>
                </a:extLst>
              </p:cNvPr>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r="3505"/>
              <a:stretch/>
            </p:blipFill>
            <p:spPr bwMode="auto">
              <a:xfrm>
                <a:off x="6880000" y="1292880"/>
                <a:ext cx="1076436" cy="908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A metal box with orange cables&#10;&#10;Description automatically generated">
                <a:extLst>
                  <a:ext uri="{FF2B5EF4-FFF2-40B4-BE49-F238E27FC236}">
                    <a16:creationId xmlns:a16="http://schemas.microsoft.com/office/drawing/2014/main" id="{199911F3-3BD5-E5FE-C5C7-2FA50B95F11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1259"/>
              <a:stretch/>
            </p:blipFill>
            <p:spPr>
              <a:xfrm>
                <a:off x="7005103" y="2200328"/>
                <a:ext cx="797725" cy="488568"/>
              </a:xfrm>
              <a:prstGeom prst="rect">
                <a:avLst/>
              </a:prstGeom>
            </p:spPr>
          </p:pic>
          <p:sp>
            <p:nvSpPr>
              <p:cNvPr id="20" name="Rectangle 19">
                <a:extLst>
                  <a:ext uri="{FF2B5EF4-FFF2-40B4-BE49-F238E27FC236}">
                    <a16:creationId xmlns:a16="http://schemas.microsoft.com/office/drawing/2014/main" id="{921AC726-41BD-C34E-A854-380722A7DEBD}"/>
                  </a:ext>
                </a:extLst>
              </p:cNvPr>
              <p:cNvSpPr/>
              <p:nvPr/>
            </p:nvSpPr>
            <p:spPr>
              <a:xfrm>
                <a:off x="6871213" y="1944140"/>
                <a:ext cx="1094015" cy="2835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200"/>
                  </a:spcAft>
                </a:pPr>
                <a:r>
                  <a:rPr lang="en-US" sz="800" b="1">
                    <a:solidFill>
                      <a:schemeClr val="tx1"/>
                    </a:solidFill>
                  </a:rPr>
                  <a:t>PROPULSION SYSTEM</a:t>
                </a:r>
              </a:p>
            </p:txBody>
          </p:sp>
          <p:sp>
            <p:nvSpPr>
              <p:cNvPr id="21" name="Rectangle 20">
                <a:extLst>
                  <a:ext uri="{FF2B5EF4-FFF2-40B4-BE49-F238E27FC236}">
                    <a16:creationId xmlns:a16="http://schemas.microsoft.com/office/drawing/2014/main" id="{12B8B654-42E0-F16F-8EFD-CE6CD5D03E9E}"/>
                  </a:ext>
                </a:extLst>
              </p:cNvPr>
              <p:cNvSpPr/>
              <p:nvPr/>
            </p:nvSpPr>
            <p:spPr>
              <a:xfrm>
                <a:off x="6986011" y="2660936"/>
                <a:ext cx="864419" cy="207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200"/>
                  </a:spcAft>
                </a:pPr>
                <a:r>
                  <a:rPr lang="en-US" sz="800" b="1">
                    <a:solidFill>
                      <a:schemeClr val="tx1"/>
                    </a:solidFill>
                  </a:rPr>
                  <a:t>SEA-DRIVE® VCU</a:t>
                </a:r>
              </a:p>
            </p:txBody>
          </p:sp>
          <p:sp>
            <p:nvSpPr>
              <p:cNvPr id="22" name="Rectangle 21">
                <a:extLst>
                  <a:ext uri="{FF2B5EF4-FFF2-40B4-BE49-F238E27FC236}">
                    <a16:creationId xmlns:a16="http://schemas.microsoft.com/office/drawing/2014/main" id="{F0F43B0E-E392-3A61-A893-F1939A25F723}"/>
                  </a:ext>
                </a:extLst>
              </p:cNvPr>
              <p:cNvSpPr/>
              <p:nvPr/>
            </p:nvSpPr>
            <p:spPr>
              <a:xfrm>
                <a:off x="6934046" y="3397737"/>
                <a:ext cx="939837" cy="2250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200"/>
                  </a:spcAft>
                </a:pPr>
                <a:r>
                  <a:rPr lang="en-US" sz="800" b="1">
                    <a:solidFill>
                      <a:schemeClr val="tx1"/>
                    </a:solidFill>
                  </a:rPr>
                  <a:t>COIL DRIVER™ </a:t>
                </a:r>
                <a:br>
                  <a:rPr lang="en-US" sz="800" b="1">
                    <a:solidFill>
                      <a:schemeClr val="tx1"/>
                    </a:solidFill>
                  </a:rPr>
                </a:br>
                <a:r>
                  <a:rPr lang="en-US" sz="800" b="1">
                    <a:solidFill>
                      <a:schemeClr val="tx1"/>
                    </a:solidFill>
                  </a:rPr>
                  <a:t>MOTOR CONTROL</a:t>
                </a:r>
              </a:p>
            </p:txBody>
          </p:sp>
          <p:pic>
            <p:nvPicPr>
              <p:cNvPr id="23" name="Picture 22" descr="A picture containing electronics&#10;&#10;Description automatically generated">
                <a:extLst>
                  <a:ext uri="{FF2B5EF4-FFF2-40B4-BE49-F238E27FC236}">
                    <a16:creationId xmlns:a16="http://schemas.microsoft.com/office/drawing/2014/main" id="{612BC01F-AB52-0971-0292-FD422D17A40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78814" y="2920287"/>
                <a:ext cx="909323" cy="511432"/>
              </a:xfrm>
              <a:prstGeom prst="rect">
                <a:avLst/>
              </a:prstGeom>
            </p:spPr>
          </p:pic>
        </p:grpSp>
        <p:grpSp>
          <p:nvGrpSpPr>
            <p:cNvPr id="27" name="Group 26">
              <a:extLst>
                <a:ext uri="{FF2B5EF4-FFF2-40B4-BE49-F238E27FC236}">
                  <a16:creationId xmlns:a16="http://schemas.microsoft.com/office/drawing/2014/main" id="{E7CB7B82-55BC-0F0A-A3E7-956A6BE1FBB5}"/>
                </a:ext>
              </a:extLst>
            </p:cNvPr>
            <p:cNvGrpSpPr/>
            <p:nvPr/>
          </p:nvGrpSpPr>
          <p:grpSpPr>
            <a:xfrm>
              <a:off x="6547803" y="1447262"/>
              <a:ext cx="1503743" cy="326819"/>
              <a:chOff x="6547803" y="4138738"/>
              <a:chExt cx="1503743" cy="326819"/>
            </a:xfrm>
          </p:grpSpPr>
          <p:sp>
            <p:nvSpPr>
              <p:cNvPr id="24" name="Rectangle 23">
                <a:extLst>
                  <a:ext uri="{FF2B5EF4-FFF2-40B4-BE49-F238E27FC236}">
                    <a16:creationId xmlns:a16="http://schemas.microsoft.com/office/drawing/2014/main" id="{9277B221-B8CD-FBF3-886B-772438297452}"/>
                  </a:ext>
                </a:extLst>
              </p:cNvPr>
              <p:cNvSpPr/>
              <p:nvPr/>
            </p:nvSpPr>
            <p:spPr>
              <a:xfrm>
                <a:off x="6547803" y="4163231"/>
                <a:ext cx="1405003" cy="277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spc="100">
                    <a:solidFill>
                      <a:schemeClr val="accent6">
                        <a:lumMod val="50000"/>
                      </a:schemeClr>
                    </a:solidFill>
                  </a:rPr>
                  <a:t>PROVIDED BY</a:t>
                </a:r>
              </a:p>
            </p:txBody>
          </p:sp>
          <p:pic>
            <p:nvPicPr>
              <p:cNvPr id="25" name="Picture 24" descr="A blue circle with white text&#10;&#10;Description automatically generated">
                <a:extLst>
                  <a:ext uri="{FF2B5EF4-FFF2-40B4-BE49-F238E27FC236}">
                    <a16:creationId xmlns:a16="http://schemas.microsoft.com/office/drawing/2014/main" id="{59E136D5-1916-141E-7FE6-D385FE0371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4727" y="4138738"/>
                <a:ext cx="326819" cy="326819"/>
              </a:xfrm>
              <a:prstGeom prst="rect">
                <a:avLst/>
              </a:prstGeom>
            </p:spPr>
          </p:pic>
        </p:grpSp>
      </p:grpSp>
      <p:grpSp>
        <p:nvGrpSpPr>
          <p:cNvPr id="29" name="Group 28">
            <a:extLst>
              <a:ext uri="{FF2B5EF4-FFF2-40B4-BE49-F238E27FC236}">
                <a16:creationId xmlns:a16="http://schemas.microsoft.com/office/drawing/2014/main" id="{BEAAF1CB-AB61-FA8F-3864-C1626A4CCE4D}"/>
              </a:ext>
            </a:extLst>
          </p:cNvPr>
          <p:cNvGrpSpPr/>
          <p:nvPr/>
        </p:nvGrpSpPr>
        <p:grpSpPr>
          <a:xfrm>
            <a:off x="7715312" y="4157904"/>
            <a:ext cx="1188228" cy="1165874"/>
            <a:chOff x="7004124" y="3267217"/>
            <a:chExt cx="1530412" cy="1501621"/>
          </a:xfrm>
        </p:grpSpPr>
        <p:sp>
          <p:nvSpPr>
            <p:cNvPr id="30" name="Oval 29">
              <a:extLst>
                <a:ext uri="{FF2B5EF4-FFF2-40B4-BE49-F238E27FC236}">
                  <a16:creationId xmlns:a16="http://schemas.microsoft.com/office/drawing/2014/main" id="{BA7DD1A5-2A63-87B4-3E9F-F60DE7CC3C4A}"/>
                </a:ext>
              </a:extLst>
            </p:cNvPr>
            <p:cNvSpPr/>
            <p:nvPr/>
          </p:nvSpPr>
          <p:spPr>
            <a:xfrm>
              <a:off x="7105955" y="3267217"/>
              <a:ext cx="1260771" cy="1290210"/>
            </a:xfrm>
            <a:prstGeom prst="ellipse">
              <a:avLst/>
            </a:prstGeom>
            <a:solidFill>
              <a:schemeClr val="accent6">
                <a:lumMod val="50000"/>
                <a:alpha val="9237"/>
              </a:schemeClr>
            </a:solid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BC7184DF-34A4-B0EB-BD1E-5DA82788379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004124" y="3621029"/>
              <a:ext cx="1530412" cy="1147809"/>
            </a:xfrm>
            <a:prstGeom prst="rect">
              <a:avLst/>
            </a:prstGeom>
          </p:spPr>
        </p:pic>
        <p:sp>
          <p:nvSpPr>
            <p:cNvPr id="32" name="Rectangle 31">
              <a:extLst>
                <a:ext uri="{FF2B5EF4-FFF2-40B4-BE49-F238E27FC236}">
                  <a16:creationId xmlns:a16="http://schemas.microsoft.com/office/drawing/2014/main" id="{0F0D9791-F752-19B4-DEE9-6CB6C67CA2D4}"/>
                </a:ext>
              </a:extLst>
            </p:cNvPr>
            <p:cNvSpPr/>
            <p:nvPr/>
          </p:nvSpPr>
          <p:spPr>
            <a:xfrm>
              <a:off x="7242618" y="3324499"/>
              <a:ext cx="1040165" cy="277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b="1" spc="100" dirty="0">
                  <a:solidFill>
                    <a:schemeClr val="accent6">
                      <a:lumMod val="50000"/>
                    </a:schemeClr>
                  </a:solidFill>
                </a:rPr>
                <a:t>PROVIDED BY BODY BUILDER</a:t>
              </a:r>
            </a:p>
          </p:txBody>
        </p:sp>
      </p:grpSp>
      <p:grpSp>
        <p:nvGrpSpPr>
          <p:cNvPr id="33" name="Group 32">
            <a:extLst>
              <a:ext uri="{FF2B5EF4-FFF2-40B4-BE49-F238E27FC236}">
                <a16:creationId xmlns:a16="http://schemas.microsoft.com/office/drawing/2014/main" id="{01FCE609-F549-8BD1-6858-3F25910B0069}"/>
              </a:ext>
            </a:extLst>
          </p:cNvPr>
          <p:cNvGrpSpPr/>
          <p:nvPr/>
        </p:nvGrpSpPr>
        <p:grpSpPr>
          <a:xfrm>
            <a:off x="6489847" y="4167197"/>
            <a:ext cx="1248224" cy="965978"/>
            <a:chOff x="6902745" y="1680286"/>
            <a:chExt cx="1667192" cy="1290210"/>
          </a:xfrm>
        </p:grpSpPr>
        <p:sp>
          <p:nvSpPr>
            <p:cNvPr id="34" name="Oval 33">
              <a:extLst>
                <a:ext uri="{FF2B5EF4-FFF2-40B4-BE49-F238E27FC236}">
                  <a16:creationId xmlns:a16="http://schemas.microsoft.com/office/drawing/2014/main" id="{4124C799-D073-DE2B-4068-6D1901547375}"/>
                </a:ext>
              </a:extLst>
            </p:cNvPr>
            <p:cNvSpPr/>
            <p:nvPr/>
          </p:nvSpPr>
          <p:spPr>
            <a:xfrm>
              <a:off x="7105956" y="1680286"/>
              <a:ext cx="1260771" cy="1290210"/>
            </a:xfrm>
            <a:prstGeom prst="ellipse">
              <a:avLst/>
            </a:prstGeom>
            <a:solidFill>
              <a:schemeClr val="accent6">
                <a:lumMod val="50000"/>
                <a:alpha val="9237"/>
              </a:schemeClr>
            </a:solid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40D6255-F38D-C628-5E7F-88FB64D34338}"/>
                </a:ext>
              </a:extLst>
            </p:cNvPr>
            <p:cNvSpPr/>
            <p:nvPr/>
          </p:nvSpPr>
          <p:spPr>
            <a:xfrm>
              <a:off x="7356846" y="1718940"/>
              <a:ext cx="814407" cy="277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b="1" spc="100" dirty="0">
                  <a:solidFill>
                    <a:schemeClr val="accent6">
                      <a:lumMod val="50000"/>
                    </a:schemeClr>
                  </a:solidFill>
                </a:rPr>
                <a:t>PROVIDED BY OEM</a:t>
              </a:r>
            </a:p>
          </p:txBody>
        </p:sp>
        <p:pic>
          <p:nvPicPr>
            <p:cNvPr id="36" name="Picture 35" descr="A black truck with a black background&#10;&#10;Description automatically generated">
              <a:extLst>
                <a:ext uri="{FF2B5EF4-FFF2-40B4-BE49-F238E27FC236}">
                  <a16:creationId xmlns:a16="http://schemas.microsoft.com/office/drawing/2014/main" id="{E7011594-C245-63AC-C000-367161B033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02745" y="1968507"/>
              <a:ext cx="1667192" cy="937795"/>
            </a:xfrm>
            <a:prstGeom prst="rect">
              <a:avLst/>
            </a:prstGeom>
          </p:spPr>
        </p:pic>
      </p:grpSp>
      <p:pic>
        <p:nvPicPr>
          <p:cNvPr id="59" name="Picture 58">
            <a:extLst>
              <a:ext uri="{FF2B5EF4-FFF2-40B4-BE49-F238E27FC236}">
                <a16:creationId xmlns:a16="http://schemas.microsoft.com/office/drawing/2014/main" id="{EC68834C-F0A2-2223-99EC-2D5328A13EBE}"/>
              </a:ext>
            </a:extLst>
          </p:cNvPr>
          <p:cNvPicPr>
            <a:picLocks noChangeAspect="1"/>
          </p:cNvPicPr>
          <p:nvPr/>
        </p:nvPicPr>
        <p:blipFill>
          <a:blip r:embed="rId10">
            <a:extLst>
              <a:ext uri="{28A0092B-C50C-407E-A947-70E740481C1C}">
                <a14:useLocalDpi xmlns:a14="http://schemas.microsoft.com/office/drawing/2010/main" val="0"/>
              </a:ext>
            </a:extLst>
          </a:blip>
          <a:srcRect l="17" r="17"/>
          <a:stretch/>
        </p:blipFill>
        <p:spPr>
          <a:xfrm>
            <a:off x="2047584" y="1558528"/>
            <a:ext cx="1709057" cy="3338358"/>
          </a:xfrm>
          <a:prstGeom prst="rect">
            <a:avLst/>
          </a:prstGeom>
        </p:spPr>
      </p:pic>
      <p:sp>
        <p:nvSpPr>
          <p:cNvPr id="60" name="Rectangle 59">
            <a:extLst>
              <a:ext uri="{FF2B5EF4-FFF2-40B4-BE49-F238E27FC236}">
                <a16:creationId xmlns:a16="http://schemas.microsoft.com/office/drawing/2014/main" id="{E2A2937E-011A-B869-49EA-3B2BCE237781}"/>
              </a:ext>
            </a:extLst>
          </p:cNvPr>
          <p:cNvSpPr/>
          <p:nvPr/>
        </p:nvSpPr>
        <p:spPr>
          <a:xfrm>
            <a:off x="2182520" y="1250224"/>
            <a:ext cx="1405003" cy="277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srgbClr val="C3CCDB">
                    <a:lumMod val="50000"/>
                  </a:srgbClr>
                </a:solidFill>
                <a:effectLst/>
                <a:uLnTx/>
                <a:uFillTx/>
                <a:latin typeface="DM Sans"/>
                <a:ea typeface="+mn-ea"/>
                <a:cs typeface="+mn-cs"/>
              </a:rPr>
              <a:t>PASSENGER</a:t>
            </a:r>
          </a:p>
        </p:txBody>
      </p:sp>
      <p:sp>
        <p:nvSpPr>
          <p:cNvPr id="61" name="Oval 60">
            <a:extLst>
              <a:ext uri="{FF2B5EF4-FFF2-40B4-BE49-F238E27FC236}">
                <a16:creationId xmlns:a16="http://schemas.microsoft.com/office/drawing/2014/main" id="{659DE58F-4797-C41C-B297-243AF47A879C}"/>
              </a:ext>
            </a:extLst>
          </p:cNvPr>
          <p:cNvSpPr/>
          <p:nvPr/>
        </p:nvSpPr>
        <p:spPr>
          <a:xfrm>
            <a:off x="2813021" y="3123217"/>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1</a:t>
            </a:r>
            <a:endParaRPr kumimoji="0" lang="en-CA" sz="600" b="0" i="0" u="none" strike="noStrike" kern="1200" cap="none" spc="0" normalizeH="0" baseline="0" noProof="0">
              <a:ln>
                <a:noFill/>
              </a:ln>
              <a:solidFill>
                <a:srgbClr val="FFFFFF"/>
              </a:solidFill>
              <a:effectLst/>
              <a:uLnTx/>
              <a:uFillTx/>
              <a:latin typeface="DM Sans"/>
              <a:ea typeface="+mn-ea"/>
              <a:cs typeface="+mn-cs"/>
            </a:endParaRPr>
          </a:p>
        </p:txBody>
      </p:sp>
      <p:sp>
        <p:nvSpPr>
          <p:cNvPr id="62" name="Oval 61">
            <a:extLst>
              <a:ext uri="{FF2B5EF4-FFF2-40B4-BE49-F238E27FC236}">
                <a16:creationId xmlns:a16="http://schemas.microsoft.com/office/drawing/2014/main" id="{66C39C84-22AE-AC42-927F-D4F324432E67}"/>
              </a:ext>
            </a:extLst>
          </p:cNvPr>
          <p:cNvSpPr/>
          <p:nvPr/>
        </p:nvSpPr>
        <p:spPr>
          <a:xfrm>
            <a:off x="2547806" y="2208639"/>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2</a:t>
            </a:r>
          </a:p>
        </p:txBody>
      </p:sp>
      <p:sp>
        <p:nvSpPr>
          <p:cNvPr id="63" name="Oval 62">
            <a:extLst>
              <a:ext uri="{FF2B5EF4-FFF2-40B4-BE49-F238E27FC236}">
                <a16:creationId xmlns:a16="http://schemas.microsoft.com/office/drawing/2014/main" id="{CD26E406-55E1-389B-0FC0-5EE2E58862C3}"/>
              </a:ext>
            </a:extLst>
          </p:cNvPr>
          <p:cNvSpPr/>
          <p:nvPr/>
        </p:nvSpPr>
        <p:spPr>
          <a:xfrm>
            <a:off x="2810536" y="2208639"/>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3</a:t>
            </a:r>
          </a:p>
        </p:txBody>
      </p:sp>
      <p:sp>
        <p:nvSpPr>
          <p:cNvPr id="64" name="Oval 63">
            <a:extLst>
              <a:ext uri="{FF2B5EF4-FFF2-40B4-BE49-F238E27FC236}">
                <a16:creationId xmlns:a16="http://schemas.microsoft.com/office/drawing/2014/main" id="{7743D4E3-FA87-99AA-93C9-83DB72EC340E}"/>
              </a:ext>
            </a:extLst>
          </p:cNvPr>
          <p:cNvSpPr/>
          <p:nvPr/>
        </p:nvSpPr>
        <p:spPr>
          <a:xfrm>
            <a:off x="3073267" y="2208639"/>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4</a:t>
            </a:r>
          </a:p>
        </p:txBody>
      </p:sp>
      <p:grpSp>
        <p:nvGrpSpPr>
          <p:cNvPr id="69" name="Group 68">
            <a:extLst>
              <a:ext uri="{FF2B5EF4-FFF2-40B4-BE49-F238E27FC236}">
                <a16:creationId xmlns:a16="http://schemas.microsoft.com/office/drawing/2014/main" id="{E3D2F055-9C54-7A9E-6F47-869877BD7F34}"/>
              </a:ext>
            </a:extLst>
          </p:cNvPr>
          <p:cNvGrpSpPr/>
          <p:nvPr/>
        </p:nvGrpSpPr>
        <p:grpSpPr>
          <a:xfrm>
            <a:off x="510624" y="1330303"/>
            <a:ext cx="1170831" cy="1627185"/>
            <a:chOff x="79350" y="2402973"/>
            <a:chExt cx="1170831" cy="1627185"/>
          </a:xfrm>
        </p:grpSpPr>
        <p:sp>
          <p:nvSpPr>
            <p:cNvPr id="70" name="Rectangle: Rounded Corners 69">
              <a:extLst>
                <a:ext uri="{FF2B5EF4-FFF2-40B4-BE49-F238E27FC236}">
                  <a16:creationId xmlns:a16="http://schemas.microsoft.com/office/drawing/2014/main" id="{ECF2647C-A348-433B-425F-644BF2F4A35E}"/>
                </a:ext>
              </a:extLst>
            </p:cNvPr>
            <p:cNvSpPr/>
            <p:nvPr/>
          </p:nvSpPr>
          <p:spPr>
            <a:xfrm>
              <a:off x="251877" y="3860186"/>
              <a:ext cx="923319" cy="16997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Wheel</a:t>
              </a:r>
            </a:p>
          </p:txBody>
        </p:sp>
        <p:sp>
          <p:nvSpPr>
            <p:cNvPr id="71" name="Oval 70">
              <a:extLst>
                <a:ext uri="{FF2B5EF4-FFF2-40B4-BE49-F238E27FC236}">
                  <a16:creationId xmlns:a16="http://schemas.microsoft.com/office/drawing/2014/main" id="{D36766B3-3117-AC04-492A-8B1F9EB00F25}"/>
                </a:ext>
              </a:extLst>
            </p:cNvPr>
            <p:cNvSpPr/>
            <p:nvPr/>
          </p:nvSpPr>
          <p:spPr>
            <a:xfrm>
              <a:off x="79351" y="2589551"/>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1</a:t>
              </a:r>
            </a:p>
          </p:txBody>
        </p:sp>
        <p:sp>
          <p:nvSpPr>
            <p:cNvPr id="72" name="Oval 71">
              <a:extLst>
                <a:ext uri="{FF2B5EF4-FFF2-40B4-BE49-F238E27FC236}">
                  <a16:creationId xmlns:a16="http://schemas.microsoft.com/office/drawing/2014/main" id="{238D4CCC-DD69-17B0-42C2-E961CE4EA619}"/>
                </a:ext>
              </a:extLst>
            </p:cNvPr>
            <p:cNvSpPr/>
            <p:nvPr/>
          </p:nvSpPr>
          <p:spPr>
            <a:xfrm>
              <a:off x="81747" y="2831059"/>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2</a:t>
              </a:r>
            </a:p>
          </p:txBody>
        </p:sp>
        <p:sp>
          <p:nvSpPr>
            <p:cNvPr id="73" name="Oval 72">
              <a:extLst>
                <a:ext uri="{FF2B5EF4-FFF2-40B4-BE49-F238E27FC236}">
                  <a16:creationId xmlns:a16="http://schemas.microsoft.com/office/drawing/2014/main" id="{371320CF-B91D-2DA2-AC30-6D19D962F467}"/>
                </a:ext>
              </a:extLst>
            </p:cNvPr>
            <p:cNvSpPr/>
            <p:nvPr/>
          </p:nvSpPr>
          <p:spPr>
            <a:xfrm>
              <a:off x="81182" y="3080949"/>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3</a:t>
              </a:r>
            </a:p>
          </p:txBody>
        </p:sp>
        <p:sp>
          <p:nvSpPr>
            <p:cNvPr id="74" name="Oval 73">
              <a:extLst>
                <a:ext uri="{FF2B5EF4-FFF2-40B4-BE49-F238E27FC236}">
                  <a16:creationId xmlns:a16="http://schemas.microsoft.com/office/drawing/2014/main" id="{51FE03E7-CDD3-1913-1444-351F83C6F4B2}"/>
                </a:ext>
              </a:extLst>
            </p:cNvPr>
            <p:cNvSpPr/>
            <p:nvPr/>
          </p:nvSpPr>
          <p:spPr>
            <a:xfrm>
              <a:off x="79350" y="3331280"/>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4</a:t>
              </a:r>
            </a:p>
          </p:txBody>
        </p:sp>
        <p:sp>
          <p:nvSpPr>
            <p:cNvPr id="75" name="Text Placeholder 3">
              <a:extLst>
                <a:ext uri="{FF2B5EF4-FFF2-40B4-BE49-F238E27FC236}">
                  <a16:creationId xmlns:a16="http://schemas.microsoft.com/office/drawing/2014/main" id="{463CCCF8-E35A-04E5-F046-FA5B04E9C4B0}"/>
                </a:ext>
              </a:extLst>
            </p:cNvPr>
            <p:cNvSpPr txBox="1">
              <a:spLocks/>
            </p:cNvSpPr>
            <p:nvPr/>
          </p:nvSpPr>
          <p:spPr>
            <a:xfrm>
              <a:off x="187004" y="2402973"/>
              <a:ext cx="1063177" cy="160233"/>
            </a:xfrm>
            <a:prstGeom prst="rect">
              <a:avLst/>
            </a:prstGeom>
          </p:spPr>
          <p:txBody>
            <a:bodyPr vert="horz" lIns="0" tIns="0" rIns="0" bIns="0" rtlCol="0" anchor="t">
              <a:noAutofit/>
            </a:bodyPr>
            <a:lstStyle>
              <a:lvl1pPr marL="0" indent="0" algn="l" defTabSz="685800" rtl="0" eaLnBrk="1" latinLnBrk="0" hangingPunct="1">
                <a:lnSpc>
                  <a:spcPct val="120000"/>
                </a:lnSpc>
                <a:spcBef>
                  <a:spcPts val="750"/>
                </a:spcBef>
                <a:buFontTx/>
                <a:buNone/>
                <a:defRPr sz="1050" b="1" kern="1200">
                  <a:solidFill>
                    <a:schemeClr val="accent1"/>
                  </a:solidFill>
                  <a:latin typeface="+mn-lt"/>
                  <a:ea typeface="+mn-ea"/>
                  <a:cs typeface="+mn-cs"/>
                </a:defRPr>
              </a:lvl1pPr>
              <a:lvl2pPr marL="342900" indent="0" algn="l" defTabSz="685800" rtl="0" eaLnBrk="1" latinLnBrk="0" hangingPunct="1">
                <a:lnSpc>
                  <a:spcPct val="120000"/>
                </a:lnSpc>
                <a:spcBef>
                  <a:spcPts val="375"/>
                </a:spcBef>
                <a:buFontTx/>
                <a:buNone/>
                <a:defRPr sz="1500" b="1" kern="1200">
                  <a:solidFill>
                    <a:schemeClr val="tx1"/>
                  </a:solidFill>
                  <a:latin typeface="+mn-lt"/>
                  <a:ea typeface="+mn-ea"/>
                  <a:cs typeface="+mn-cs"/>
                </a:defRPr>
              </a:lvl2pPr>
              <a:lvl3pPr marL="685800" indent="0" algn="l" defTabSz="685800" rtl="0" eaLnBrk="1" latinLnBrk="0" hangingPunct="1">
                <a:lnSpc>
                  <a:spcPct val="120000"/>
                </a:lnSpc>
                <a:spcBef>
                  <a:spcPts val="375"/>
                </a:spcBef>
                <a:buFontTx/>
                <a:buNone/>
                <a:defRPr sz="1350" b="1" kern="1200">
                  <a:solidFill>
                    <a:schemeClr val="tx1"/>
                  </a:solidFill>
                  <a:latin typeface="+mn-lt"/>
                  <a:ea typeface="+mn-ea"/>
                  <a:cs typeface="+mn-cs"/>
                </a:defRPr>
              </a:lvl3pPr>
              <a:lvl4pPr marL="10287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4pPr>
              <a:lvl5pPr marL="13716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750"/>
                </a:spcBef>
                <a:spcAft>
                  <a:spcPts val="0"/>
                </a:spcAft>
                <a:buClrTx/>
                <a:buSzTx/>
                <a:buFontTx/>
                <a:buNone/>
                <a:tabLst/>
                <a:defRPr/>
              </a:pPr>
              <a:r>
                <a:rPr kumimoji="0" lang="en-CA" sz="900" b="0" i="0" u="none" strike="noStrike" kern="1200" cap="none" spc="0" normalizeH="0" baseline="0" noProof="0">
                  <a:ln>
                    <a:noFill/>
                  </a:ln>
                  <a:solidFill>
                    <a:srgbClr val="202427"/>
                  </a:solidFill>
                  <a:effectLst/>
                  <a:uLnTx/>
                  <a:uFillTx/>
                  <a:latin typeface="DM Sans"/>
                  <a:ea typeface="+mn-ea"/>
                  <a:cs typeface="+mn-cs"/>
                </a:rPr>
                <a:t>Standard Inverter</a:t>
              </a:r>
            </a:p>
          </p:txBody>
        </p:sp>
        <p:sp>
          <p:nvSpPr>
            <p:cNvPr id="76" name="Rectangle: Rounded Corners 75">
              <a:extLst>
                <a:ext uri="{FF2B5EF4-FFF2-40B4-BE49-F238E27FC236}">
                  <a16:creationId xmlns:a16="http://schemas.microsoft.com/office/drawing/2014/main" id="{C1B998A3-2F3A-D2D9-C6FF-8BEF6812A0CD}"/>
                </a:ext>
              </a:extLst>
            </p:cNvPr>
            <p:cNvSpPr/>
            <p:nvPr/>
          </p:nvSpPr>
          <p:spPr>
            <a:xfrm>
              <a:off x="246096" y="3313075"/>
              <a:ext cx="923319" cy="169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Standard Gearbox</a:t>
              </a:r>
            </a:p>
          </p:txBody>
        </p:sp>
        <p:sp>
          <p:nvSpPr>
            <p:cNvPr id="77" name="Rectangle: Rounded Corners 76">
              <a:extLst>
                <a:ext uri="{FF2B5EF4-FFF2-40B4-BE49-F238E27FC236}">
                  <a16:creationId xmlns:a16="http://schemas.microsoft.com/office/drawing/2014/main" id="{F84C66B9-EE29-12CB-C2D1-8BBC50D7D9C9}"/>
                </a:ext>
              </a:extLst>
            </p:cNvPr>
            <p:cNvSpPr/>
            <p:nvPr/>
          </p:nvSpPr>
          <p:spPr>
            <a:xfrm>
              <a:off x="246096" y="2570803"/>
              <a:ext cx="923319" cy="169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Battery</a:t>
              </a:r>
            </a:p>
          </p:txBody>
        </p:sp>
        <p:sp>
          <p:nvSpPr>
            <p:cNvPr id="78" name="Rectangle: Rounded Corners 77">
              <a:extLst>
                <a:ext uri="{FF2B5EF4-FFF2-40B4-BE49-F238E27FC236}">
                  <a16:creationId xmlns:a16="http://schemas.microsoft.com/office/drawing/2014/main" id="{8FBBC402-458C-E5F0-6E5C-0793753A5BEC}"/>
                </a:ext>
              </a:extLst>
            </p:cNvPr>
            <p:cNvSpPr/>
            <p:nvPr/>
          </p:nvSpPr>
          <p:spPr>
            <a:xfrm>
              <a:off x="246096" y="2815530"/>
              <a:ext cx="923319" cy="169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Classic Inverter</a:t>
              </a:r>
            </a:p>
          </p:txBody>
        </p:sp>
        <p:sp>
          <p:nvSpPr>
            <p:cNvPr id="79" name="Rectangle: Rounded Corners 78">
              <a:extLst>
                <a:ext uri="{FF2B5EF4-FFF2-40B4-BE49-F238E27FC236}">
                  <a16:creationId xmlns:a16="http://schemas.microsoft.com/office/drawing/2014/main" id="{79F49495-0976-448C-6F3A-032D971EF23C}"/>
                </a:ext>
              </a:extLst>
            </p:cNvPr>
            <p:cNvSpPr/>
            <p:nvPr/>
          </p:nvSpPr>
          <p:spPr>
            <a:xfrm>
              <a:off x="246096" y="3061320"/>
              <a:ext cx="923319" cy="169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Standard Motor(s)</a:t>
              </a:r>
            </a:p>
          </p:txBody>
        </p:sp>
        <p:sp>
          <p:nvSpPr>
            <p:cNvPr id="80" name="Arrow: Right 79">
              <a:extLst>
                <a:ext uri="{FF2B5EF4-FFF2-40B4-BE49-F238E27FC236}">
                  <a16:creationId xmlns:a16="http://schemas.microsoft.com/office/drawing/2014/main" id="{C743B88C-3F91-E455-B026-02C0863E773E}"/>
                </a:ext>
              </a:extLst>
            </p:cNvPr>
            <p:cNvSpPr/>
            <p:nvPr/>
          </p:nvSpPr>
          <p:spPr>
            <a:xfrm rot="5400000">
              <a:off x="649219" y="2744064"/>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sp>
          <p:nvSpPr>
            <p:cNvPr id="81" name="Arrow: Right 80">
              <a:extLst>
                <a:ext uri="{FF2B5EF4-FFF2-40B4-BE49-F238E27FC236}">
                  <a16:creationId xmlns:a16="http://schemas.microsoft.com/office/drawing/2014/main" id="{48125348-603D-517E-EE2D-2CE082470AC3}"/>
                </a:ext>
              </a:extLst>
            </p:cNvPr>
            <p:cNvSpPr/>
            <p:nvPr/>
          </p:nvSpPr>
          <p:spPr>
            <a:xfrm rot="5400000">
              <a:off x="649219" y="2983941"/>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sp>
          <p:nvSpPr>
            <p:cNvPr id="82" name="Arrow: Right 81">
              <a:extLst>
                <a:ext uri="{FF2B5EF4-FFF2-40B4-BE49-F238E27FC236}">
                  <a16:creationId xmlns:a16="http://schemas.microsoft.com/office/drawing/2014/main" id="{1F492BF8-7D6D-50B7-3D4A-99C8D21073F0}"/>
                </a:ext>
              </a:extLst>
            </p:cNvPr>
            <p:cNvSpPr/>
            <p:nvPr/>
          </p:nvSpPr>
          <p:spPr>
            <a:xfrm rot="5400000">
              <a:off x="649219" y="3254827"/>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sp>
          <p:nvSpPr>
            <p:cNvPr id="83" name="Arrow: Right 82">
              <a:extLst>
                <a:ext uri="{FF2B5EF4-FFF2-40B4-BE49-F238E27FC236}">
                  <a16:creationId xmlns:a16="http://schemas.microsoft.com/office/drawing/2014/main" id="{5119B570-1719-3069-CBDD-D425095ADC90}"/>
                </a:ext>
              </a:extLst>
            </p:cNvPr>
            <p:cNvSpPr/>
            <p:nvPr/>
          </p:nvSpPr>
          <p:spPr>
            <a:xfrm rot="5400000">
              <a:off x="649219" y="3499219"/>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sp>
          <p:nvSpPr>
            <p:cNvPr id="84" name="Oval 83">
              <a:extLst>
                <a:ext uri="{FF2B5EF4-FFF2-40B4-BE49-F238E27FC236}">
                  <a16:creationId xmlns:a16="http://schemas.microsoft.com/office/drawing/2014/main" id="{E11F78CF-AF8E-C9AA-54BA-E5F7B4CB3982}"/>
                </a:ext>
              </a:extLst>
            </p:cNvPr>
            <p:cNvSpPr/>
            <p:nvPr/>
          </p:nvSpPr>
          <p:spPr>
            <a:xfrm>
              <a:off x="79350" y="3607892"/>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5</a:t>
              </a:r>
            </a:p>
          </p:txBody>
        </p:sp>
        <p:sp>
          <p:nvSpPr>
            <p:cNvPr id="85" name="Rectangle: Rounded Corners 84">
              <a:extLst>
                <a:ext uri="{FF2B5EF4-FFF2-40B4-BE49-F238E27FC236}">
                  <a16:creationId xmlns:a16="http://schemas.microsoft.com/office/drawing/2014/main" id="{7D30A9FD-03EF-9C0B-8889-67EF2E1223A9}"/>
                </a:ext>
              </a:extLst>
            </p:cNvPr>
            <p:cNvSpPr/>
            <p:nvPr/>
          </p:nvSpPr>
          <p:spPr>
            <a:xfrm>
              <a:off x="251878" y="3586630"/>
              <a:ext cx="923319" cy="169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On-Board Charger</a:t>
              </a:r>
            </a:p>
          </p:txBody>
        </p:sp>
        <p:sp>
          <p:nvSpPr>
            <p:cNvPr id="86" name="Arrow: Right 85">
              <a:extLst>
                <a:ext uri="{FF2B5EF4-FFF2-40B4-BE49-F238E27FC236}">
                  <a16:creationId xmlns:a16="http://schemas.microsoft.com/office/drawing/2014/main" id="{A8DF8B2A-576E-3D6D-2B0E-20E7CDA159FF}"/>
                </a:ext>
              </a:extLst>
            </p:cNvPr>
            <p:cNvSpPr/>
            <p:nvPr/>
          </p:nvSpPr>
          <p:spPr>
            <a:xfrm rot="5400000">
              <a:off x="649219" y="3785165"/>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grpSp>
      <p:grpSp>
        <p:nvGrpSpPr>
          <p:cNvPr id="87" name="Group 86">
            <a:extLst>
              <a:ext uri="{FF2B5EF4-FFF2-40B4-BE49-F238E27FC236}">
                <a16:creationId xmlns:a16="http://schemas.microsoft.com/office/drawing/2014/main" id="{6E399FAF-D303-D618-5DDA-C8011E58CAC3}"/>
              </a:ext>
            </a:extLst>
          </p:cNvPr>
          <p:cNvGrpSpPr/>
          <p:nvPr/>
        </p:nvGrpSpPr>
        <p:grpSpPr>
          <a:xfrm>
            <a:off x="503406" y="3407552"/>
            <a:ext cx="1160924" cy="1634195"/>
            <a:chOff x="1290859" y="2395963"/>
            <a:chExt cx="1160924" cy="1634195"/>
          </a:xfrm>
        </p:grpSpPr>
        <p:sp>
          <p:nvSpPr>
            <p:cNvPr id="88" name="Oval 87">
              <a:extLst>
                <a:ext uri="{FF2B5EF4-FFF2-40B4-BE49-F238E27FC236}">
                  <a16:creationId xmlns:a16="http://schemas.microsoft.com/office/drawing/2014/main" id="{1C7CA62C-0E89-DB6D-72CA-81B1EFD91714}"/>
                </a:ext>
              </a:extLst>
            </p:cNvPr>
            <p:cNvSpPr/>
            <p:nvPr/>
          </p:nvSpPr>
          <p:spPr>
            <a:xfrm>
              <a:off x="1290859" y="2589551"/>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1</a:t>
              </a:r>
            </a:p>
          </p:txBody>
        </p:sp>
        <p:sp>
          <p:nvSpPr>
            <p:cNvPr id="89" name="Oval 88">
              <a:extLst>
                <a:ext uri="{FF2B5EF4-FFF2-40B4-BE49-F238E27FC236}">
                  <a16:creationId xmlns:a16="http://schemas.microsoft.com/office/drawing/2014/main" id="{901495F8-22E0-AD86-362B-533864D99365}"/>
                </a:ext>
              </a:extLst>
            </p:cNvPr>
            <p:cNvSpPr/>
            <p:nvPr/>
          </p:nvSpPr>
          <p:spPr>
            <a:xfrm>
              <a:off x="1290859" y="2831059"/>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2</a:t>
              </a:r>
            </a:p>
          </p:txBody>
        </p:sp>
        <p:sp>
          <p:nvSpPr>
            <p:cNvPr id="90" name="Oval 89">
              <a:extLst>
                <a:ext uri="{FF2B5EF4-FFF2-40B4-BE49-F238E27FC236}">
                  <a16:creationId xmlns:a16="http://schemas.microsoft.com/office/drawing/2014/main" id="{9A8C9F24-4A3D-1EBB-C19A-49ACF4BA8515}"/>
                </a:ext>
              </a:extLst>
            </p:cNvPr>
            <p:cNvSpPr/>
            <p:nvPr/>
          </p:nvSpPr>
          <p:spPr>
            <a:xfrm>
              <a:off x="1290859" y="3080949"/>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3</a:t>
              </a:r>
            </a:p>
          </p:txBody>
        </p:sp>
        <p:sp>
          <p:nvSpPr>
            <p:cNvPr id="91" name="Oval 90">
              <a:extLst>
                <a:ext uri="{FF2B5EF4-FFF2-40B4-BE49-F238E27FC236}">
                  <a16:creationId xmlns:a16="http://schemas.microsoft.com/office/drawing/2014/main" id="{DFFB09D8-4B4C-3A4B-6034-747862FEC048}"/>
                </a:ext>
              </a:extLst>
            </p:cNvPr>
            <p:cNvSpPr/>
            <p:nvPr/>
          </p:nvSpPr>
          <p:spPr>
            <a:xfrm>
              <a:off x="1290859" y="3331280"/>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4</a:t>
              </a:r>
            </a:p>
          </p:txBody>
        </p:sp>
        <p:sp>
          <p:nvSpPr>
            <p:cNvPr id="92" name="Text Placeholder 3">
              <a:extLst>
                <a:ext uri="{FF2B5EF4-FFF2-40B4-BE49-F238E27FC236}">
                  <a16:creationId xmlns:a16="http://schemas.microsoft.com/office/drawing/2014/main" id="{CAF33248-DF17-C022-BC39-BD45894DC8B8}"/>
                </a:ext>
              </a:extLst>
            </p:cNvPr>
            <p:cNvSpPr txBox="1">
              <a:spLocks/>
            </p:cNvSpPr>
            <p:nvPr/>
          </p:nvSpPr>
          <p:spPr>
            <a:xfrm>
              <a:off x="1388606" y="2395963"/>
              <a:ext cx="1063177" cy="160233"/>
            </a:xfrm>
            <a:prstGeom prst="rect">
              <a:avLst/>
            </a:prstGeom>
          </p:spPr>
          <p:txBody>
            <a:bodyPr vert="horz" lIns="0" tIns="0" rIns="0" bIns="0" rtlCol="0" anchor="t">
              <a:noAutofit/>
            </a:bodyPr>
            <a:lstStyle>
              <a:lvl1pPr marL="0" indent="0" algn="l" defTabSz="685800" rtl="0" eaLnBrk="1" latinLnBrk="0" hangingPunct="1">
                <a:lnSpc>
                  <a:spcPct val="120000"/>
                </a:lnSpc>
                <a:spcBef>
                  <a:spcPts val="750"/>
                </a:spcBef>
                <a:buFontTx/>
                <a:buNone/>
                <a:defRPr sz="1050" b="1" kern="1200">
                  <a:solidFill>
                    <a:schemeClr val="accent1"/>
                  </a:solidFill>
                  <a:latin typeface="+mn-lt"/>
                  <a:ea typeface="+mn-ea"/>
                  <a:cs typeface="+mn-cs"/>
                </a:defRPr>
              </a:lvl1pPr>
              <a:lvl2pPr marL="342900" indent="0" algn="l" defTabSz="685800" rtl="0" eaLnBrk="1" latinLnBrk="0" hangingPunct="1">
                <a:lnSpc>
                  <a:spcPct val="120000"/>
                </a:lnSpc>
                <a:spcBef>
                  <a:spcPts val="375"/>
                </a:spcBef>
                <a:buFontTx/>
                <a:buNone/>
                <a:defRPr sz="1500" b="1" kern="1200">
                  <a:solidFill>
                    <a:schemeClr val="tx1"/>
                  </a:solidFill>
                  <a:latin typeface="+mn-lt"/>
                  <a:ea typeface="+mn-ea"/>
                  <a:cs typeface="+mn-cs"/>
                </a:defRPr>
              </a:lvl2pPr>
              <a:lvl3pPr marL="685800" indent="0" algn="l" defTabSz="685800" rtl="0" eaLnBrk="1" latinLnBrk="0" hangingPunct="1">
                <a:lnSpc>
                  <a:spcPct val="120000"/>
                </a:lnSpc>
                <a:spcBef>
                  <a:spcPts val="375"/>
                </a:spcBef>
                <a:buFontTx/>
                <a:buNone/>
                <a:defRPr sz="1350" b="1" kern="1200">
                  <a:solidFill>
                    <a:schemeClr val="tx1"/>
                  </a:solidFill>
                  <a:latin typeface="+mn-lt"/>
                  <a:ea typeface="+mn-ea"/>
                  <a:cs typeface="+mn-cs"/>
                </a:defRPr>
              </a:lvl3pPr>
              <a:lvl4pPr marL="10287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4pPr>
              <a:lvl5pPr marL="13716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750"/>
                </a:spcBef>
                <a:spcAft>
                  <a:spcPts val="0"/>
                </a:spcAft>
                <a:buClrTx/>
                <a:buSzTx/>
                <a:buFontTx/>
                <a:buNone/>
                <a:tabLst/>
                <a:defRPr/>
              </a:pPr>
              <a:r>
                <a:rPr kumimoji="0" lang="en-CA" sz="900" b="0" i="0" u="none" strike="noStrike" kern="1200" cap="none" spc="0" normalizeH="0" baseline="0" noProof="0">
                  <a:ln>
                    <a:noFill/>
                  </a:ln>
                  <a:solidFill>
                    <a:srgbClr val="202427"/>
                  </a:solidFill>
                  <a:effectLst/>
                  <a:uLnTx/>
                  <a:uFillTx/>
                  <a:latin typeface="DM Sans"/>
                  <a:ea typeface="+mn-ea"/>
                  <a:cs typeface="+mn-cs"/>
                </a:rPr>
                <a:t>Exro Inverter</a:t>
              </a:r>
            </a:p>
          </p:txBody>
        </p:sp>
        <p:sp>
          <p:nvSpPr>
            <p:cNvPr id="93" name="Rectangle: Rounded Corners 92">
              <a:extLst>
                <a:ext uri="{FF2B5EF4-FFF2-40B4-BE49-F238E27FC236}">
                  <a16:creationId xmlns:a16="http://schemas.microsoft.com/office/drawing/2014/main" id="{7619E0E0-7801-81CF-2A5A-871254057022}"/>
                </a:ext>
              </a:extLst>
            </p:cNvPr>
            <p:cNvSpPr/>
            <p:nvPr/>
          </p:nvSpPr>
          <p:spPr>
            <a:xfrm>
              <a:off x="1450710" y="3313075"/>
              <a:ext cx="923319" cy="169972"/>
            </a:xfrm>
            <a:prstGeom prst="roundRect">
              <a:avLst/>
            </a:prstGeom>
            <a:solidFill>
              <a:srgbClr val="4E618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Reduced Reliance</a:t>
              </a:r>
            </a:p>
          </p:txBody>
        </p:sp>
        <p:cxnSp>
          <p:nvCxnSpPr>
            <p:cNvPr id="94" name="Straight Connector 93">
              <a:extLst>
                <a:ext uri="{FF2B5EF4-FFF2-40B4-BE49-F238E27FC236}">
                  <a16:creationId xmlns:a16="http://schemas.microsoft.com/office/drawing/2014/main" id="{F7480C02-624A-B5C4-715D-7FC00B6C47CD}"/>
                </a:ext>
              </a:extLst>
            </p:cNvPr>
            <p:cNvCxnSpPr>
              <a:cxnSpLocks/>
            </p:cNvCxnSpPr>
            <p:nvPr/>
          </p:nvCxnSpPr>
          <p:spPr>
            <a:xfrm>
              <a:off x="1470436" y="3326944"/>
              <a:ext cx="883944" cy="143079"/>
            </a:xfrm>
            <a:prstGeom prst="line">
              <a:avLst/>
            </a:prstGeom>
            <a:ln w="952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5" name="Rectangle: Rounded Corners 94">
              <a:extLst>
                <a:ext uri="{FF2B5EF4-FFF2-40B4-BE49-F238E27FC236}">
                  <a16:creationId xmlns:a16="http://schemas.microsoft.com/office/drawing/2014/main" id="{BFFFF3F3-7AEA-6037-E4FE-A5FAD6B4090D}"/>
                </a:ext>
              </a:extLst>
            </p:cNvPr>
            <p:cNvSpPr/>
            <p:nvPr/>
          </p:nvSpPr>
          <p:spPr>
            <a:xfrm>
              <a:off x="1450710" y="2570803"/>
              <a:ext cx="923319" cy="169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Battery</a:t>
              </a:r>
            </a:p>
          </p:txBody>
        </p:sp>
        <p:sp>
          <p:nvSpPr>
            <p:cNvPr id="96" name="Rectangle: Rounded Corners 95">
              <a:extLst>
                <a:ext uri="{FF2B5EF4-FFF2-40B4-BE49-F238E27FC236}">
                  <a16:creationId xmlns:a16="http://schemas.microsoft.com/office/drawing/2014/main" id="{6CC1FC10-4D52-2F17-9EF2-4ACDDB29E548}"/>
                </a:ext>
              </a:extLst>
            </p:cNvPr>
            <p:cNvSpPr/>
            <p:nvPr/>
          </p:nvSpPr>
          <p:spPr>
            <a:xfrm>
              <a:off x="1450710" y="2815530"/>
              <a:ext cx="923319" cy="169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Exro Inverter</a:t>
              </a:r>
            </a:p>
          </p:txBody>
        </p:sp>
        <p:sp>
          <p:nvSpPr>
            <p:cNvPr id="97" name="Rectangle: Rounded Corners 96">
              <a:extLst>
                <a:ext uri="{FF2B5EF4-FFF2-40B4-BE49-F238E27FC236}">
                  <a16:creationId xmlns:a16="http://schemas.microsoft.com/office/drawing/2014/main" id="{0F39B5F4-56EF-3FA1-9BA1-392F83DF06A7}"/>
                </a:ext>
              </a:extLst>
            </p:cNvPr>
            <p:cNvSpPr/>
            <p:nvPr/>
          </p:nvSpPr>
          <p:spPr>
            <a:xfrm>
              <a:off x="1450710" y="3061320"/>
              <a:ext cx="923319" cy="169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Optimized Motor(s)</a:t>
              </a:r>
            </a:p>
          </p:txBody>
        </p:sp>
        <p:sp>
          <p:nvSpPr>
            <p:cNvPr id="98" name="Rectangle: Rounded Corners 97">
              <a:extLst>
                <a:ext uri="{FF2B5EF4-FFF2-40B4-BE49-F238E27FC236}">
                  <a16:creationId xmlns:a16="http://schemas.microsoft.com/office/drawing/2014/main" id="{897AF0AD-B2DA-CA2D-D228-424F553346E4}"/>
                </a:ext>
              </a:extLst>
            </p:cNvPr>
            <p:cNvSpPr/>
            <p:nvPr/>
          </p:nvSpPr>
          <p:spPr>
            <a:xfrm>
              <a:off x="1431061" y="3860186"/>
              <a:ext cx="923319" cy="16997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Wheel</a:t>
              </a:r>
            </a:p>
          </p:txBody>
        </p:sp>
        <p:sp>
          <p:nvSpPr>
            <p:cNvPr id="99" name="Arrow: Right 98">
              <a:extLst>
                <a:ext uri="{FF2B5EF4-FFF2-40B4-BE49-F238E27FC236}">
                  <a16:creationId xmlns:a16="http://schemas.microsoft.com/office/drawing/2014/main" id="{9249CAC2-65F6-B604-CA8D-AF3DCBD69C46}"/>
                </a:ext>
              </a:extLst>
            </p:cNvPr>
            <p:cNvSpPr/>
            <p:nvPr/>
          </p:nvSpPr>
          <p:spPr>
            <a:xfrm rot="5400000">
              <a:off x="1853833" y="2744064"/>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sp>
          <p:nvSpPr>
            <p:cNvPr id="100" name="Arrow: Right 99">
              <a:extLst>
                <a:ext uri="{FF2B5EF4-FFF2-40B4-BE49-F238E27FC236}">
                  <a16:creationId xmlns:a16="http://schemas.microsoft.com/office/drawing/2014/main" id="{15CEE241-C24C-C9F5-D54A-54D1554FB33F}"/>
                </a:ext>
              </a:extLst>
            </p:cNvPr>
            <p:cNvSpPr/>
            <p:nvPr/>
          </p:nvSpPr>
          <p:spPr>
            <a:xfrm rot="5400000">
              <a:off x="1853833" y="2983941"/>
              <a:ext cx="117072" cy="57751"/>
            </a:xfrm>
            <a:prstGeom prst="rightArrow">
              <a:avLst>
                <a:gd name="adj1" fmla="val 50000"/>
                <a:gd name="adj2" fmla="val 95140"/>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600" b="0" i="0" u="none" strike="noStrike" kern="1200" cap="none" spc="0" normalizeH="0" baseline="0" noProof="0">
                <a:ln>
                  <a:noFill/>
                </a:ln>
                <a:solidFill>
                  <a:srgbClr val="FFFFFF"/>
                </a:solidFill>
                <a:effectLst/>
                <a:uLnTx/>
                <a:uFillTx/>
                <a:latin typeface="DM Sans"/>
                <a:ea typeface="+mn-ea"/>
                <a:cs typeface="+mn-cs"/>
              </a:endParaRPr>
            </a:p>
          </p:txBody>
        </p:sp>
        <p:cxnSp>
          <p:nvCxnSpPr>
            <p:cNvPr id="101" name="Connector: Elbow 100">
              <a:extLst>
                <a:ext uri="{FF2B5EF4-FFF2-40B4-BE49-F238E27FC236}">
                  <a16:creationId xmlns:a16="http://schemas.microsoft.com/office/drawing/2014/main" id="{CCF93524-7D04-3101-B79A-4092AF85A794}"/>
                </a:ext>
              </a:extLst>
            </p:cNvPr>
            <p:cNvCxnSpPr>
              <a:stCxn id="97" idx="3"/>
              <a:endCxn id="98" idx="3"/>
            </p:cNvCxnSpPr>
            <p:nvPr/>
          </p:nvCxnSpPr>
          <p:spPr>
            <a:xfrm flipH="1">
              <a:off x="2354380" y="3146307"/>
              <a:ext cx="19649" cy="798866"/>
            </a:xfrm>
            <a:prstGeom prst="bentConnector3">
              <a:avLst>
                <a:gd name="adj1" fmla="val -834235"/>
              </a:avLst>
            </a:prstGeom>
            <a:ln w="28575">
              <a:solidFill>
                <a:srgbClr val="0D3A79"/>
              </a:solidFill>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41508990-9EBA-2AF4-FE6C-AFCC13EBBE48}"/>
                </a:ext>
              </a:extLst>
            </p:cNvPr>
            <p:cNvSpPr/>
            <p:nvPr/>
          </p:nvSpPr>
          <p:spPr>
            <a:xfrm>
              <a:off x="1293678" y="3607892"/>
              <a:ext cx="136661" cy="127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srgbClr val="FFFFFF"/>
                  </a:solidFill>
                  <a:effectLst/>
                  <a:uLnTx/>
                  <a:uFillTx/>
                  <a:latin typeface="DM Sans"/>
                  <a:ea typeface="+mn-ea"/>
                  <a:cs typeface="+mn-cs"/>
                </a:rPr>
                <a:t>5</a:t>
              </a:r>
            </a:p>
          </p:txBody>
        </p:sp>
        <p:sp>
          <p:nvSpPr>
            <p:cNvPr id="103" name="Rectangle: Rounded Corners 102">
              <a:extLst>
                <a:ext uri="{FF2B5EF4-FFF2-40B4-BE49-F238E27FC236}">
                  <a16:creationId xmlns:a16="http://schemas.microsoft.com/office/drawing/2014/main" id="{26F9A14D-CDF1-5C73-DF73-A046204B4159}"/>
                </a:ext>
              </a:extLst>
            </p:cNvPr>
            <p:cNvSpPr/>
            <p:nvPr/>
          </p:nvSpPr>
          <p:spPr>
            <a:xfrm>
              <a:off x="1450710" y="3587277"/>
              <a:ext cx="923319" cy="169972"/>
            </a:xfrm>
            <a:prstGeom prst="roundRect">
              <a:avLst/>
            </a:prstGeom>
            <a:solidFill>
              <a:srgbClr val="4E6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600" b="0" i="0" u="none" strike="noStrike" kern="1200" cap="none" spc="0" normalizeH="0" baseline="0" noProof="0">
                  <a:ln>
                    <a:noFill/>
                  </a:ln>
                  <a:solidFill>
                    <a:srgbClr val="FFFFFF"/>
                  </a:solidFill>
                  <a:effectLst/>
                  <a:uLnTx/>
                  <a:uFillTx/>
                  <a:latin typeface="DM Sans" pitchFamily="2" charset="77"/>
                  <a:ea typeface="Open Sans" panose="020B0606030504020204" pitchFamily="34" charset="0"/>
                  <a:cs typeface="Open Sans" panose="020B0606030504020204" pitchFamily="34" charset="0"/>
                </a:rPr>
                <a:t>On-Board Charger</a:t>
              </a:r>
            </a:p>
          </p:txBody>
        </p:sp>
        <p:cxnSp>
          <p:nvCxnSpPr>
            <p:cNvPr id="104" name="Straight Connector 103">
              <a:extLst>
                <a:ext uri="{FF2B5EF4-FFF2-40B4-BE49-F238E27FC236}">
                  <a16:creationId xmlns:a16="http://schemas.microsoft.com/office/drawing/2014/main" id="{7E9EC409-226F-30E6-C234-C09B437EB5B3}"/>
                </a:ext>
              </a:extLst>
            </p:cNvPr>
            <p:cNvCxnSpPr>
              <a:cxnSpLocks/>
            </p:cNvCxnSpPr>
            <p:nvPr/>
          </p:nvCxnSpPr>
          <p:spPr>
            <a:xfrm>
              <a:off x="1470436" y="3592976"/>
              <a:ext cx="883944" cy="15648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5" name="Picture 104" descr="A blue circle with white text&#10;&#10;Description automatically generated">
            <a:extLst>
              <a:ext uri="{FF2B5EF4-FFF2-40B4-BE49-F238E27FC236}">
                <a16:creationId xmlns:a16="http://schemas.microsoft.com/office/drawing/2014/main" id="{EC8D5352-2890-8038-EEFC-78E371A63A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9483" y="3180207"/>
            <a:ext cx="226565" cy="226565"/>
          </a:xfrm>
          <a:prstGeom prst="rect">
            <a:avLst/>
          </a:prstGeom>
        </p:spPr>
      </p:pic>
      <p:grpSp>
        <p:nvGrpSpPr>
          <p:cNvPr id="107" name="Group 106">
            <a:extLst>
              <a:ext uri="{FF2B5EF4-FFF2-40B4-BE49-F238E27FC236}">
                <a16:creationId xmlns:a16="http://schemas.microsoft.com/office/drawing/2014/main" id="{4DE1352E-0567-3B1D-3D43-56899370F0B9}"/>
              </a:ext>
            </a:extLst>
          </p:cNvPr>
          <p:cNvGrpSpPr/>
          <p:nvPr/>
        </p:nvGrpSpPr>
        <p:grpSpPr>
          <a:xfrm>
            <a:off x="4108000" y="1698707"/>
            <a:ext cx="939837" cy="821935"/>
            <a:chOff x="4056693" y="1189511"/>
            <a:chExt cx="939837" cy="821935"/>
          </a:xfrm>
        </p:grpSpPr>
        <p:sp>
          <p:nvSpPr>
            <p:cNvPr id="65" name="Rectangle 64">
              <a:extLst>
                <a:ext uri="{FF2B5EF4-FFF2-40B4-BE49-F238E27FC236}">
                  <a16:creationId xmlns:a16="http://schemas.microsoft.com/office/drawing/2014/main" id="{AD884444-AA88-3764-EF35-43D82ACFFCFE}"/>
                </a:ext>
              </a:extLst>
            </p:cNvPr>
            <p:cNvSpPr/>
            <p:nvPr/>
          </p:nvSpPr>
          <p:spPr>
            <a:xfrm>
              <a:off x="4056693" y="1786420"/>
              <a:ext cx="939837" cy="2250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lang="en-US" sz="800" b="1" i="0" u="none" strike="noStrike" kern="1200" cap="none" spc="0" normalizeH="0" baseline="0" noProof="0">
                  <a:ln>
                    <a:noFill/>
                  </a:ln>
                  <a:solidFill>
                    <a:srgbClr val="202427"/>
                  </a:solidFill>
                  <a:effectLst/>
                  <a:uLnTx/>
                  <a:uFillTx/>
                  <a:latin typeface="DM Sans"/>
                  <a:ea typeface="+mn-ea"/>
                  <a:cs typeface="+mn-cs"/>
                </a:rPr>
                <a:t>AGNOSTIC TO APPLICATION TYPE</a:t>
              </a:r>
            </a:p>
          </p:txBody>
        </p:sp>
        <p:pic>
          <p:nvPicPr>
            <p:cNvPr id="68" name="Graphic 67">
              <a:extLst>
                <a:ext uri="{FF2B5EF4-FFF2-40B4-BE49-F238E27FC236}">
                  <a16:creationId xmlns:a16="http://schemas.microsoft.com/office/drawing/2014/main" id="{4840DC78-C568-AA66-8C00-C39236556D3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l="13" r="13"/>
            <a:stretch/>
          </p:blipFill>
          <p:spPr>
            <a:xfrm>
              <a:off x="4098116" y="1189511"/>
              <a:ext cx="847664" cy="516298"/>
            </a:xfrm>
            <a:prstGeom prst="rect">
              <a:avLst/>
            </a:prstGeom>
          </p:spPr>
        </p:pic>
      </p:grpSp>
      <p:grpSp>
        <p:nvGrpSpPr>
          <p:cNvPr id="109" name="Group 108">
            <a:extLst>
              <a:ext uri="{FF2B5EF4-FFF2-40B4-BE49-F238E27FC236}">
                <a16:creationId xmlns:a16="http://schemas.microsoft.com/office/drawing/2014/main" id="{58CEF553-7DDA-BB57-E5DC-E4E9A537B715}"/>
              </a:ext>
            </a:extLst>
          </p:cNvPr>
          <p:cNvGrpSpPr/>
          <p:nvPr/>
        </p:nvGrpSpPr>
        <p:grpSpPr>
          <a:xfrm>
            <a:off x="4108000" y="2987146"/>
            <a:ext cx="939837" cy="755602"/>
            <a:chOff x="2820910" y="2602406"/>
            <a:chExt cx="939837" cy="755602"/>
          </a:xfrm>
        </p:grpSpPr>
        <p:sp>
          <p:nvSpPr>
            <p:cNvPr id="110" name="Oval 109">
              <a:extLst>
                <a:ext uri="{FF2B5EF4-FFF2-40B4-BE49-F238E27FC236}">
                  <a16:creationId xmlns:a16="http://schemas.microsoft.com/office/drawing/2014/main" id="{25DA3FA7-2CCC-B261-FFFF-C88EB7117830}"/>
                </a:ext>
              </a:extLst>
            </p:cNvPr>
            <p:cNvSpPr/>
            <p:nvPr/>
          </p:nvSpPr>
          <p:spPr>
            <a:xfrm>
              <a:off x="2921648" y="2602406"/>
              <a:ext cx="738361" cy="755602"/>
            </a:xfrm>
            <a:prstGeom prst="ellipse">
              <a:avLst/>
            </a:prstGeom>
            <a:solidFill>
              <a:schemeClr val="accent6">
                <a:lumMod val="50000"/>
                <a:alpha val="9237"/>
              </a:schemeClr>
            </a:solid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1EF43EFF-ABA9-F1D7-F836-AD3A27A36950}"/>
                </a:ext>
              </a:extLst>
            </p:cNvPr>
            <p:cNvSpPr/>
            <p:nvPr/>
          </p:nvSpPr>
          <p:spPr>
            <a:xfrm>
              <a:off x="2820910" y="2867694"/>
              <a:ext cx="939837" cy="2250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200"/>
                </a:spcAft>
              </a:pPr>
              <a:r>
                <a:rPr lang="en-US" sz="800" b="1">
                  <a:solidFill>
                    <a:schemeClr val="accent6">
                      <a:lumMod val="50000"/>
                    </a:schemeClr>
                  </a:solidFill>
                </a:rPr>
                <a:t>BATTERY</a:t>
              </a:r>
            </a:p>
          </p:txBody>
        </p:sp>
      </p:grpSp>
      <p:grpSp>
        <p:nvGrpSpPr>
          <p:cNvPr id="118" name="Group 117">
            <a:extLst>
              <a:ext uri="{FF2B5EF4-FFF2-40B4-BE49-F238E27FC236}">
                <a16:creationId xmlns:a16="http://schemas.microsoft.com/office/drawing/2014/main" id="{BBE04AE4-BFF6-7C9B-7B87-183B5925DC5F}"/>
              </a:ext>
            </a:extLst>
          </p:cNvPr>
          <p:cNvGrpSpPr/>
          <p:nvPr/>
        </p:nvGrpSpPr>
        <p:grpSpPr>
          <a:xfrm>
            <a:off x="4108000" y="3886059"/>
            <a:ext cx="939837" cy="755602"/>
            <a:chOff x="5547485" y="2810224"/>
            <a:chExt cx="939837" cy="755602"/>
          </a:xfrm>
        </p:grpSpPr>
        <p:sp>
          <p:nvSpPr>
            <p:cNvPr id="119" name="Oval 118">
              <a:extLst>
                <a:ext uri="{FF2B5EF4-FFF2-40B4-BE49-F238E27FC236}">
                  <a16:creationId xmlns:a16="http://schemas.microsoft.com/office/drawing/2014/main" id="{B533577F-1EE3-8F3B-9642-400BCA065A8C}"/>
                </a:ext>
              </a:extLst>
            </p:cNvPr>
            <p:cNvSpPr/>
            <p:nvPr/>
          </p:nvSpPr>
          <p:spPr>
            <a:xfrm>
              <a:off x="5648223" y="2810224"/>
              <a:ext cx="738361" cy="755602"/>
            </a:xfrm>
            <a:prstGeom prst="ellipse">
              <a:avLst/>
            </a:prstGeom>
            <a:solidFill>
              <a:schemeClr val="accent6">
                <a:lumMod val="50000"/>
                <a:alpha val="9237"/>
              </a:schemeClr>
            </a:solid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C6E2949F-BD7E-BACB-812F-8C0C734BA8D0}"/>
                </a:ext>
              </a:extLst>
            </p:cNvPr>
            <p:cNvSpPr/>
            <p:nvPr/>
          </p:nvSpPr>
          <p:spPr>
            <a:xfrm>
              <a:off x="5547485" y="3075512"/>
              <a:ext cx="939837" cy="2250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200"/>
                </a:spcAft>
              </a:pPr>
              <a:r>
                <a:rPr lang="en-US" sz="800" b="1">
                  <a:solidFill>
                    <a:schemeClr val="accent6">
                      <a:lumMod val="50000"/>
                    </a:schemeClr>
                  </a:solidFill>
                </a:rPr>
                <a:t>MOTOR</a:t>
              </a:r>
            </a:p>
          </p:txBody>
        </p:sp>
      </p:grpSp>
      <p:sp>
        <p:nvSpPr>
          <p:cNvPr id="127" name="Oval 126">
            <a:extLst>
              <a:ext uri="{FF2B5EF4-FFF2-40B4-BE49-F238E27FC236}">
                <a16:creationId xmlns:a16="http://schemas.microsoft.com/office/drawing/2014/main" id="{F5B56A32-5B0C-D55B-31FC-61B5F9222BB3}"/>
              </a:ext>
            </a:extLst>
          </p:cNvPr>
          <p:cNvSpPr/>
          <p:nvPr/>
        </p:nvSpPr>
        <p:spPr>
          <a:xfrm>
            <a:off x="3875866" y="1434164"/>
            <a:ext cx="1405003" cy="1437810"/>
          </a:xfrm>
          <a:prstGeom prst="ellipse">
            <a:avLst/>
          </a:prstGeom>
          <a:solidFill>
            <a:schemeClr val="accent6">
              <a:lumMod val="50000"/>
              <a:alpha val="9237"/>
            </a:schemeClr>
          </a:solid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999557B6-FCC8-42BA-7F56-F0D2337ECD73}"/>
              </a:ext>
            </a:extLst>
          </p:cNvPr>
          <p:cNvSpPr/>
          <p:nvPr/>
        </p:nvSpPr>
        <p:spPr>
          <a:xfrm>
            <a:off x="6057609" y="244281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1</a:t>
            </a:r>
            <a:endParaRPr kumimoji="0" lang="en-CA" sz="600" b="0" i="0" u="none" strike="noStrike" kern="1200" cap="none" spc="0" normalizeH="0" baseline="0" noProof="0">
              <a:ln>
                <a:noFill/>
              </a:ln>
              <a:solidFill>
                <a:srgbClr val="FFFFFF"/>
              </a:solidFill>
              <a:effectLst/>
              <a:uLnTx/>
              <a:uFillTx/>
              <a:latin typeface="DM Sans"/>
              <a:ea typeface="+mn-ea"/>
              <a:cs typeface="+mn-cs"/>
            </a:endParaRPr>
          </a:p>
        </p:txBody>
      </p:sp>
      <p:sp>
        <p:nvSpPr>
          <p:cNvPr id="129" name="Oval 128">
            <a:extLst>
              <a:ext uri="{FF2B5EF4-FFF2-40B4-BE49-F238E27FC236}">
                <a16:creationId xmlns:a16="http://schemas.microsoft.com/office/drawing/2014/main" id="{E54EEA2A-D0E2-ADC7-50C1-2FD8A641E14F}"/>
              </a:ext>
            </a:extLst>
          </p:cNvPr>
          <p:cNvSpPr/>
          <p:nvPr/>
        </p:nvSpPr>
        <p:spPr>
          <a:xfrm>
            <a:off x="4506433" y="3487668"/>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1</a:t>
            </a:r>
            <a:endParaRPr kumimoji="0" lang="en-CA" sz="600" b="0" i="0" u="none" strike="noStrike" kern="1200" cap="none" spc="0" normalizeH="0" baseline="0" noProof="0">
              <a:ln>
                <a:noFill/>
              </a:ln>
              <a:solidFill>
                <a:srgbClr val="FFFFFF"/>
              </a:solidFill>
              <a:effectLst/>
              <a:uLnTx/>
              <a:uFillTx/>
              <a:latin typeface="DM Sans"/>
              <a:ea typeface="+mn-ea"/>
              <a:cs typeface="+mn-cs"/>
            </a:endParaRPr>
          </a:p>
        </p:txBody>
      </p:sp>
      <p:sp>
        <p:nvSpPr>
          <p:cNvPr id="130" name="Oval 129">
            <a:extLst>
              <a:ext uri="{FF2B5EF4-FFF2-40B4-BE49-F238E27FC236}">
                <a16:creationId xmlns:a16="http://schemas.microsoft.com/office/drawing/2014/main" id="{6E7189D7-A8A2-32D0-6E2E-54E1AC04A113}"/>
              </a:ext>
            </a:extLst>
          </p:cNvPr>
          <p:cNvSpPr/>
          <p:nvPr/>
        </p:nvSpPr>
        <p:spPr>
          <a:xfrm>
            <a:off x="4506367" y="4379384"/>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3</a:t>
            </a:r>
          </a:p>
        </p:txBody>
      </p:sp>
      <p:sp>
        <p:nvSpPr>
          <p:cNvPr id="131" name="Oval 130">
            <a:extLst>
              <a:ext uri="{FF2B5EF4-FFF2-40B4-BE49-F238E27FC236}">
                <a16:creationId xmlns:a16="http://schemas.microsoft.com/office/drawing/2014/main" id="{6ECBA2FB-0304-28EE-D5A7-1C418663E84F}"/>
              </a:ext>
            </a:extLst>
          </p:cNvPr>
          <p:cNvSpPr/>
          <p:nvPr/>
        </p:nvSpPr>
        <p:spPr>
          <a:xfrm>
            <a:off x="6057609" y="3594367"/>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3</a:t>
            </a:r>
          </a:p>
        </p:txBody>
      </p:sp>
      <p:sp>
        <p:nvSpPr>
          <p:cNvPr id="132" name="Oval 131">
            <a:extLst>
              <a:ext uri="{FF2B5EF4-FFF2-40B4-BE49-F238E27FC236}">
                <a16:creationId xmlns:a16="http://schemas.microsoft.com/office/drawing/2014/main" id="{E9A6B741-F9D4-0269-E1B7-D5C9E83EA050}"/>
              </a:ext>
            </a:extLst>
          </p:cNvPr>
          <p:cNvSpPr/>
          <p:nvPr/>
        </p:nvSpPr>
        <p:spPr>
          <a:xfrm>
            <a:off x="6057609" y="2852937"/>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2</a:t>
            </a:r>
          </a:p>
        </p:txBody>
      </p:sp>
      <p:sp>
        <p:nvSpPr>
          <p:cNvPr id="133" name="Oval 132">
            <a:extLst>
              <a:ext uri="{FF2B5EF4-FFF2-40B4-BE49-F238E27FC236}">
                <a16:creationId xmlns:a16="http://schemas.microsoft.com/office/drawing/2014/main" id="{715189FE-9550-F746-D5F4-10F529434842}"/>
              </a:ext>
            </a:extLst>
          </p:cNvPr>
          <p:cNvSpPr/>
          <p:nvPr/>
        </p:nvSpPr>
        <p:spPr>
          <a:xfrm>
            <a:off x="4506367" y="2623604"/>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srgbClr val="FFFFFF"/>
                </a:solidFill>
                <a:effectLst/>
                <a:uLnTx/>
                <a:uFillTx/>
                <a:latin typeface="DM Sans"/>
                <a:ea typeface="+mn-ea"/>
                <a:cs typeface="+mn-cs"/>
              </a:rPr>
              <a:t>2</a:t>
            </a:r>
          </a:p>
        </p:txBody>
      </p:sp>
      <p:sp>
        <p:nvSpPr>
          <p:cNvPr id="134" name="Right Arrow 7">
            <a:extLst>
              <a:ext uri="{FF2B5EF4-FFF2-40B4-BE49-F238E27FC236}">
                <a16:creationId xmlns:a16="http://schemas.microsoft.com/office/drawing/2014/main" id="{3D2300E2-2FCC-6DC5-1E74-B9A2B255589E}"/>
              </a:ext>
            </a:extLst>
          </p:cNvPr>
          <p:cNvSpPr/>
          <p:nvPr/>
        </p:nvSpPr>
        <p:spPr>
          <a:xfrm>
            <a:off x="5027641" y="2011036"/>
            <a:ext cx="470869" cy="262079"/>
          </a:xfrm>
          <a:prstGeom prst="rightArrow">
            <a:avLst/>
          </a:prstGeom>
          <a:gradFill flip="none" rotWithShape="1">
            <a:gsLst>
              <a:gs pos="0">
                <a:schemeClr val="accent1">
                  <a:lumMod val="5000"/>
                  <a:lumOff val="95000"/>
                  <a:alpha val="0"/>
                </a:schemeClr>
              </a:gs>
              <a:gs pos="100000">
                <a:schemeClr val="tx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DM Sans"/>
              <a:ea typeface="+mn-ea"/>
              <a:cs typeface="+mn-cs"/>
            </a:endParaRPr>
          </a:p>
        </p:txBody>
      </p:sp>
      <p:sp>
        <p:nvSpPr>
          <p:cNvPr id="136" name="Right Arrow 7">
            <a:extLst>
              <a:ext uri="{FF2B5EF4-FFF2-40B4-BE49-F238E27FC236}">
                <a16:creationId xmlns:a16="http://schemas.microsoft.com/office/drawing/2014/main" id="{82A15DF6-BF62-62B7-61A2-DC1353847EB5}"/>
              </a:ext>
            </a:extLst>
          </p:cNvPr>
          <p:cNvSpPr/>
          <p:nvPr/>
        </p:nvSpPr>
        <p:spPr>
          <a:xfrm rot="10800000">
            <a:off x="3650895" y="2008279"/>
            <a:ext cx="470869" cy="262079"/>
          </a:xfrm>
          <a:prstGeom prst="rightArrow">
            <a:avLst/>
          </a:prstGeom>
          <a:gradFill flip="none" rotWithShape="1">
            <a:gsLst>
              <a:gs pos="0">
                <a:schemeClr val="accent1">
                  <a:lumMod val="5000"/>
                  <a:lumOff val="95000"/>
                  <a:alpha val="0"/>
                </a:schemeClr>
              </a:gs>
              <a:gs pos="100000">
                <a:schemeClr val="tx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DM Sans"/>
              <a:ea typeface="+mn-ea"/>
              <a:cs typeface="+mn-cs"/>
            </a:endParaRPr>
          </a:p>
        </p:txBody>
      </p:sp>
    </p:spTree>
    <p:extLst>
      <p:ext uri="{BB962C8B-B14F-4D97-AF65-F5344CB8AC3E}">
        <p14:creationId xmlns:p14="http://schemas.microsoft.com/office/powerpoint/2010/main" val="4284721898"/>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F2A6E-73B0-B7B3-6C81-9AE23C734344}"/>
              </a:ext>
            </a:extLst>
          </p:cNvPr>
          <p:cNvSpPr>
            <a:spLocks noGrp="1"/>
          </p:cNvSpPr>
          <p:nvPr>
            <p:ph type="title"/>
          </p:nvPr>
        </p:nvSpPr>
        <p:spPr>
          <a:xfrm>
            <a:off x="503237" y="481013"/>
            <a:ext cx="7675561" cy="738664"/>
          </a:xfrm>
        </p:spPr>
        <p:txBody>
          <a:bodyPr/>
          <a:lstStyle/>
          <a:p>
            <a:r>
              <a:rPr lang="en-CA" dirty="0"/>
              <a:t>Delivering Cost Effective Commercial and Passenger Vehicle Solutions</a:t>
            </a:r>
          </a:p>
        </p:txBody>
      </p:sp>
      <p:sp>
        <p:nvSpPr>
          <p:cNvPr id="3" name="Footer Placeholder 2">
            <a:extLst>
              <a:ext uri="{FF2B5EF4-FFF2-40B4-BE49-F238E27FC236}">
                <a16:creationId xmlns:a16="http://schemas.microsoft.com/office/drawing/2014/main" id="{25465853-2A54-7264-6213-302CC975C0BC}"/>
              </a:ext>
            </a:extLst>
          </p:cNvPr>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89D950D6-0CEE-97E5-25B3-722FDB06A082}"/>
              </a:ext>
            </a:extLst>
          </p:cNvPr>
          <p:cNvSpPr>
            <a:spLocks noGrp="1"/>
          </p:cNvSpPr>
          <p:nvPr>
            <p:ph type="sldNum" sz="quarter" idx="12"/>
          </p:nvPr>
        </p:nvSpPr>
        <p:spPr/>
        <p:txBody>
          <a:bodyPr/>
          <a:lstStyle/>
          <a:p>
            <a:fld id="{D6C40F4D-2429-4CB2-833C-6D2BDE35DAA2}" type="slidenum">
              <a:rPr lang="en-CA" smtClean="0"/>
              <a:t>6</a:t>
            </a:fld>
            <a:endParaRPr lang="en-CA"/>
          </a:p>
        </p:txBody>
      </p:sp>
      <p:sp>
        <p:nvSpPr>
          <p:cNvPr id="5" name="TextBox 4">
            <a:extLst>
              <a:ext uri="{FF2B5EF4-FFF2-40B4-BE49-F238E27FC236}">
                <a16:creationId xmlns:a16="http://schemas.microsoft.com/office/drawing/2014/main" id="{03535FF3-2143-E521-0495-9B24A8027161}"/>
              </a:ext>
            </a:extLst>
          </p:cNvPr>
          <p:cNvSpPr txBox="1"/>
          <p:nvPr/>
        </p:nvSpPr>
        <p:spPr>
          <a:xfrm>
            <a:off x="497719" y="1264528"/>
            <a:ext cx="8141229" cy="297572"/>
          </a:xfrm>
          <a:prstGeom prst="rect">
            <a:avLst/>
          </a:prstGeom>
        </p:spPr>
        <p:txBody>
          <a:bodyPr vert="horz" lIns="0" tIns="0" rIns="0" bIns="0" rtlCol="0">
            <a:noAutofit/>
          </a:bodyPr>
          <a:lstStyle>
            <a:defPPr>
              <a:defRPr lang="en-US"/>
            </a:defPPr>
            <a:lvl1pPr indent="0" defTabSz="685800">
              <a:lnSpc>
                <a:spcPct val="120000"/>
              </a:lnSpc>
              <a:spcBef>
                <a:spcPts val="750"/>
              </a:spcBef>
              <a:buFontTx/>
              <a:buNone/>
              <a:defRPr sz="1100">
                <a:solidFill>
                  <a:srgbClr val="5E6983"/>
                </a:solidFill>
              </a:defRPr>
            </a:lvl1pPr>
            <a:lvl2pPr marL="514350" indent="-171450" defTabSz="685800">
              <a:lnSpc>
                <a:spcPct val="120000"/>
              </a:lnSpc>
              <a:spcBef>
                <a:spcPts val="375"/>
              </a:spcBef>
              <a:buFontTx/>
              <a:buBlip>
                <a:blip r:embed="rId3">
                  <a:extLst>
                    <a:ext uri="{96DAC541-7B7A-43D3-8B79-37D633B846F1}">
                      <asvg:svgBlip xmlns:asvg="http://schemas.microsoft.com/office/drawing/2016/SVG/main" r:embed="rId4"/>
                    </a:ext>
                  </a:extLst>
                </a:blip>
              </a:buBlip>
              <a:defRPr sz="1200"/>
            </a:lvl2pPr>
            <a:lvl3pPr marL="857250" indent="-171450" defTabSz="685800">
              <a:lnSpc>
                <a:spcPct val="120000"/>
              </a:lnSpc>
              <a:spcBef>
                <a:spcPts val="375"/>
              </a:spcBef>
              <a:buFontTx/>
              <a:buBlip>
                <a:blip r:embed="rId3">
                  <a:extLst>
                    <a:ext uri="{96DAC541-7B7A-43D3-8B79-37D633B846F1}">
                      <asvg:svgBlip xmlns:asvg="http://schemas.microsoft.com/office/drawing/2016/SVG/main" r:embed="rId4"/>
                    </a:ext>
                  </a:extLst>
                </a:blip>
              </a:buBlip>
              <a:defRPr sz="1100"/>
            </a:lvl3pPr>
            <a:lvl4pPr marL="1200150" indent="-171450" defTabSz="685800">
              <a:lnSpc>
                <a:spcPct val="120000"/>
              </a:lnSpc>
              <a:spcBef>
                <a:spcPts val="375"/>
              </a:spcBef>
              <a:buFontTx/>
              <a:buBlip>
                <a:blip r:embed="rId3">
                  <a:extLst>
                    <a:ext uri="{96DAC541-7B7A-43D3-8B79-37D633B846F1}">
                      <asvg:svgBlip xmlns:asvg="http://schemas.microsoft.com/office/drawing/2016/SVG/main" r:embed="rId4"/>
                    </a:ext>
                  </a:extLst>
                </a:blip>
              </a:buBlip>
              <a:defRPr sz="1050"/>
            </a:lvl4pPr>
            <a:lvl5pPr marL="1543050" indent="-171450" defTabSz="685800">
              <a:lnSpc>
                <a:spcPct val="120000"/>
              </a:lnSpc>
              <a:spcBef>
                <a:spcPts val="375"/>
              </a:spcBef>
              <a:buFontTx/>
              <a:buBlip>
                <a:blip r:embed="rId3">
                  <a:extLst>
                    <a:ext uri="{96DAC541-7B7A-43D3-8B79-37D633B846F1}">
                      <asvg:svgBlip xmlns:asvg="http://schemas.microsoft.com/office/drawing/2016/SVG/main" r:embed="rId4"/>
                    </a:ext>
                  </a:extLst>
                </a:blip>
              </a:buBlip>
              <a:defRPr sz="10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US" sz="1400" b="0" i="0" u="none" strike="noStrike" kern="1200" cap="none" spc="0" normalizeH="0" baseline="0" noProof="0" dirty="0">
                <a:ln>
                  <a:noFill/>
                </a:ln>
                <a:solidFill>
                  <a:srgbClr val="202427"/>
                </a:solidFill>
                <a:effectLst/>
                <a:uLnTx/>
                <a:uFillTx/>
                <a:latin typeface="DM Sans"/>
                <a:ea typeface="+mn-ea"/>
                <a:cs typeface="+mn-cs"/>
              </a:rPr>
              <a:t>Tech proven to beat the competition with over 3 million real-world miles driven</a:t>
            </a:r>
          </a:p>
        </p:txBody>
      </p:sp>
      <p:sp>
        <p:nvSpPr>
          <p:cNvPr id="6" name="Rectangle: Rounded Corners 37">
            <a:extLst>
              <a:ext uri="{FF2B5EF4-FFF2-40B4-BE49-F238E27FC236}">
                <a16:creationId xmlns:a16="http://schemas.microsoft.com/office/drawing/2014/main" id="{6025CAB3-6760-7C26-9C66-55C6B7369F71}"/>
              </a:ext>
            </a:extLst>
          </p:cNvPr>
          <p:cNvSpPr/>
          <p:nvPr/>
        </p:nvSpPr>
        <p:spPr>
          <a:xfrm>
            <a:off x="6230982" y="2069458"/>
            <a:ext cx="2407965" cy="494362"/>
          </a:xfrm>
          <a:prstGeom prst="rect">
            <a:avLst/>
          </a:prstGeom>
          <a:noFill/>
          <a:ln w="0">
            <a:no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72000" bIns="0" rtlCol="0" anchor="t" anchorCtr="0">
            <a:spAutoFit/>
          </a:bodyPr>
          <a:lstStyle/>
          <a:p>
            <a:pPr marL="0" marR="0" lvl="0" indent="0" algn="l" defTabSz="457200" rtl="0" eaLnBrk="1" fontAlgn="auto" latinLnBrk="0" hangingPunct="1">
              <a:lnSpc>
                <a:spcPts val="12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02427"/>
                </a:solidFill>
                <a:effectLst/>
                <a:uLnTx/>
                <a:uFillTx/>
                <a:latin typeface="DM Sans"/>
                <a:ea typeface="+mn-ea"/>
                <a:cs typeface="+mn-cs"/>
              </a:rPr>
              <a:t>Real world driving conditions that offer </a:t>
            </a:r>
            <a:r>
              <a:rPr kumimoji="0" lang="en-US" sz="950" b="1" i="0" u="none" strike="noStrike" kern="1200" cap="none" spc="0" normalizeH="0" baseline="0" noProof="0" dirty="0">
                <a:ln>
                  <a:noFill/>
                </a:ln>
                <a:solidFill>
                  <a:srgbClr val="202427"/>
                </a:solidFill>
                <a:effectLst/>
                <a:uLnTx/>
                <a:uFillTx/>
                <a:latin typeface="DM Sans"/>
                <a:ea typeface="+mn-ea"/>
                <a:cs typeface="+mn-cs"/>
              </a:rPr>
              <a:t>unparalleled electric performance </a:t>
            </a:r>
            <a:r>
              <a:rPr kumimoji="0" lang="en-US" sz="950" b="0" i="0" u="none" strike="noStrike" kern="1200" cap="none" spc="0" normalizeH="0" baseline="0" noProof="0" dirty="0">
                <a:ln>
                  <a:noFill/>
                </a:ln>
                <a:solidFill>
                  <a:srgbClr val="202427"/>
                </a:solidFill>
                <a:effectLst/>
                <a:uLnTx/>
                <a:uFillTx/>
                <a:latin typeface="DM Sans"/>
                <a:ea typeface="+mn-ea"/>
                <a:cs typeface="+mn-cs"/>
              </a:rPr>
              <a:t>in a competitive package.</a:t>
            </a:r>
          </a:p>
        </p:txBody>
      </p:sp>
      <p:sp>
        <p:nvSpPr>
          <p:cNvPr id="8" name="Rectangle: Rounded Corners 39">
            <a:extLst>
              <a:ext uri="{FF2B5EF4-FFF2-40B4-BE49-F238E27FC236}">
                <a16:creationId xmlns:a16="http://schemas.microsoft.com/office/drawing/2014/main" id="{8A7C2ED9-A4D3-D9ED-5E14-464630F99762}"/>
              </a:ext>
            </a:extLst>
          </p:cNvPr>
          <p:cNvSpPr/>
          <p:nvPr/>
        </p:nvSpPr>
        <p:spPr>
          <a:xfrm>
            <a:off x="497719" y="2074937"/>
            <a:ext cx="2415298" cy="644202"/>
          </a:xfrm>
          <a:prstGeom prst="rect">
            <a:avLst/>
          </a:prstGeom>
          <a:noFill/>
          <a:ln w="0">
            <a:no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72000" bIns="0" rtlCol="0" anchor="t" anchorCtr="0">
            <a:spAutoFit/>
          </a:bodyPr>
          <a:lstStyle/>
          <a:p>
            <a:pPr marL="0" marR="0" lvl="0" indent="0" algn="l" defTabSz="457200" rtl="0" eaLnBrk="1" fontAlgn="auto" latinLnBrk="0" hangingPunct="1">
              <a:lnSpc>
                <a:spcPts val="12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02427"/>
                </a:solidFill>
                <a:effectLst/>
                <a:uLnTx/>
                <a:uFillTx/>
                <a:latin typeface="DM Sans"/>
                <a:ea typeface="+mn-ea"/>
                <a:cs typeface="+mn-cs"/>
              </a:rPr>
              <a:t>Ability to achieve on average </a:t>
            </a:r>
            <a:r>
              <a:rPr kumimoji="0" lang="en-US" sz="950" b="1" i="0" u="none" strike="noStrike" kern="1200" cap="none" spc="0" normalizeH="0" baseline="0" noProof="0" dirty="0">
                <a:ln>
                  <a:noFill/>
                </a:ln>
                <a:solidFill>
                  <a:srgbClr val="202427"/>
                </a:solidFill>
                <a:effectLst/>
                <a:uLnTx/>
                <a:uFillTx/>
                <a:latin typeface="DM Sans"/>
                <a:ea typeface="+mn-ea"/>
                <a:cs typeface="+mn-cs"/>
              </a:rPr>
              <a:t>&gt;US$10,000</a:t>
            </a:r>
            <a:r>
              <a:rPr kumimoji="0" lang="en-US" sz="950" b="0" i="0" u="none" strike="noStrike" kern="1200" cap="none" spc="0" normalizeH="0" baseline="0" noProof="0" dirty="0">
                <a:ln>
                  <a:noFill/>
                </a:ln>
                <a:solidFill>
                  <a:srgbClr val="202427"/>
                </a:solidFill>
                <a:effectLst/>
                <a:uLnTx/>
                <a:uFillTx/>
                <a:latin typeface="DM Sans"/>
                <a:ea typeface="+mn-ea"/>
                <a:cs typeface="+mn-cs"/>
              </a:rPr>
              <a:t> savings per vehicle. Based on the number of Volvo Trucks sold in 2022, that would equate to </a:t>
            </a:r>
            <a:r>
              <a:rPr kumimoji="0" lang="en-US" sz="950" b="1" i="0" u="none" strike="noStrike" kern="1200" cap="none" spc="0" normalizeH="0" baseline="0" noProof="0" dirty="0">
                <a:ln>
                  <a:noFill/>
                </a:ln>
                <a:solidFill>
                  <a:srgbClr val="202427"/>
                </a:solidFill>
                <a:effectLst/>
                <a:uLnTx/>
                <a:uFillTx/>
                <a:latin typeface="DM Sans"/>
                <a:ea typeface="+mn-ea"/>
                <a:cs typeface="+mn-cs"/>
              </a:rPr>
              <a:t>&gt;US$50M.</a:t>
            </a:r>
            <a:endParaRPr kumimoji="0" lang="en-US" sz="950" b="0" i="0" u="none" strike="noStrike" kern="1200" cap="none" spc="0" normalizeH="0" baseline="0" noProof="0" dirty="0">
              <a:ln>
                <a:noFill/>
              </a:ln>
              <a:solidFill>
                <a:srgbClr val="202427"/>
              </a:solidFill>
              <a:effectLst/>
              <a:uLnTx/>
              <a:uFillTx/>
              <a:latin typeface="DM Sans"/>
              <a:ea typeface="+mn-ea"/>
              <a:cs typeface="+mn-cs"/>
            </a:endParaRPr>
          </a:p>
        </p:txBody>
      </p:sp>
      <p:pic>
        <p:nvPicPr>
          <p:cNvPr id="13" name="Picture 12">
            <a:extLst>
              <a:ext uri="{FF2B5EF4-FFF2-40B4-BE49-F238E27FC236}">
                <a16:creationId xmlns:a16="http://schemas.microsoft.com/office/drawing/2014/main" id="{8F65B0D5-28A5-D857-D0E6-6D26CFE90EF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94206" y="3520183"/>
            <a:ext cx="4109636" cy="1695160"/>
          </a:xfrm>
          <a:prstGeom prst="rect">
            <a:avLst/>
          </a:prstGeom>
        </p:spPr>
      </p:pic>
      <p:pic>
        <p:nvPicPr>
          <p:cNvPr id="14" name="Picture 13">
            <a:extLst>
              <a:ext uri="{FF2B5EF4-FFF2-40B4-BE49-F238E27FC236}">
                <a16:creationId xmlns:a16="http://schemas.microsoft.com/office/drawing/2014/main" id="{080293DA-F1A3-FC19-F3C9-701307C176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0409" y="3512830"/>
            <a:ext cx="4109636" cy="1733673"/>
          </a:xfrm>
          <a:prstGeom prst="rect">
            <a:avLst/>
          </a:prstGeom>
        </p:spPr>
      </p:pic>
      <p:sp>
        <p:nvSpPr>
          <p:cNvPr id="15" name="Rectangle: Rounded Corners 39">
            <a:extLst>
              <a:ext uri="{FF2B5EF4-FFF2-40B4-BE49-F238E27FC236}">
                <a16:creationId xmlns:a16="http://schemas.microsoft.com/office/drawing/2014/main" id="{BAEE39BD-DFDF-3D72-59A7-333734EFBF5D}"/>
              </a:ext>
            </a:extLst>
          </p:cNvPr>
          <p:cNvSpPr/>
          <p:nvPr/>
        </p:nvSpPr>
        <p:spPr>
          <a:xfrm>
            <a:off x="497719" y="3154846"/>
            <a:ext cx="8141228" cy="340474"/>
          </a:xfrm>
          <a:prstGeom prst="rect">
            <a:avLst/>
          </a:prstGeom>
          <a:noFill/>
          <a:ln w="0">
            <a:no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72000" bIns="0" rtlCol="0" anchor="t" anchorCtr="0">
            <a:spAutoFit/>
          </a:bodyPr>
          <a:lstStyle/>
          <a:p>
            <a:pPr marL="0" marR="0" lvl="0" indent="0" algn="l" defTabSz="457200" rtl="0" eaLnBrk="1" fontAlgn="auto" latinLnBrk="0" hangingPunct="1">
              <a:lnSpc>
                <a:spcPts val="12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02427"/>
                </a:solidFill>
                <a:effectLst/>
                <a:uLnTx/>
                <a:uFillTx/>
                <a:latin typeface="DM Sans"/>
                <a:ea typeface="+mn-ea"/>
                <a:cs typeface="+mn-cs"/>
              </a:rPr>
              <a:t>AVL Engineering’s simulation reveals Coil Driver™ significantly boosts performance and enables cost reduction. </a:t>
            </a:r>
          </a:p>
          <a:p>
            <a:pPr>
              <a:lnSpc>
                <a:spcPts val="1200"/>
              </a:lnSpc>
              <a:defRPr/>
            </a:pPr>
            <a:r>
              <a:rPr kumimoji="0" lang="en-US" sz="950" b="0" i="0" u="none" strike="noStrike" kern="1200" cap="none" spc="0" normalizeH="0" baseline="0" noProof="0" dirty="0">
                <a:ln>
                  <a:noFill/>
                </a:ln>
                <a:solidFill>
                  <a:srgbClr val="202427"/>
                </a:solidFill>
                <a:effectLst/>
                <a:uLnTx/>
                <a:uFillTx/>
                <a:latin typeface="DM Sans"/>
                <a:ea typeface="+mn-ea"/>
                <a:cs typeface="+mn-cs"/>
              </a:rPr>
              <a:t>Reduced battery pack size would save </a:t>
            </a:r>
            <a:r>
              <a:rPr kumimoji="0" lang="en-US" sz="950" b="1" i="0" u="none" strike="noStrike" kern="1200" cap="none" spc="0" normalizeH="0" baseline="0" noProof="0" dirty="0">
                <a:ln>
                  <a:noFill/>
                </a:ln>
                <a:solidFill>
                  <a:srgbClr val="202427"/>
                </a:solidFill>
                <a:effectLst/>
                <a:uLnTx/>
                <a:uFillTx/>
                <a:latin typeface="DM Sans"/>
                <a:ea typeface="+mn-ea"/>
                <a:cs typeface="+mn-cs"/>
              </a:rPr>
              <a:t>~US$700/vehicle</a:t>
            </a:r>
            <a:r>
              <a:rPr kumimoji="0" lang="en-US" sz="950" b="0" i="0" u="none" strike="noStrike" kern="1200" cap="none" spc="0" normalizeH="0" baseline="0" noProof="0" dirty="0">
                <a:ln>
                  <a:noFill/>
                </a:ln>
                <a:solidFill>
                  <a:srgbClr val="202427"/>
                </a:solidFill>
                <a:effectLst/>
                <a:uLnTx/>
                <a:uFillTx/>
                <a:latin typeface="DM Sans"/>
                <a:ea typeface="+mn-ea"/>
                <a:cs typeface="+mn-cs"/>
              </a:rPr>
              <a:t>, equating for Tesla Model Y in 2022 to </a:t>
            </a:r>
            <a:r>
              <a:rPr kumimoji="0" lang="en-US" sz="950" b="1" i="0" u="none" strike="noStrike" kern="1200" cap="none" spc="0" normalizeH="0" baseline="0" noProof="0" dirty="0">
                <a:ln>
                  <a:noFill/>
                </a:ln>
                <a:solidFill>
                  <a:srgbClr val="202427"/>
                </a:solidFill>
                <a:effectLst/>
                <a:uLnTx/>
                <a:uFillTx/>
                <a:latin typeface="DM Sans"/>
                <a:ea typeface="+mn-ea"/>
                <a:cs typeface="+mn-cs"/>
              </a:rPr>
              <a:t>&gt;US$500M.</a:t>
            </a:r>
            <a:endParaRPr kumimoji="0" lang="en-US" sz="950" b="0" i="0" u="none" strike="noStrike" kern="1200" cap="none" spc="0" normalizeH="0" baseline="0" noProof="0" dirty="0">
              <a:ln>
                <a:noFill/>
              </a:ln>
              <a:solidFill>
                <a:srgbClr val="202427"/>
              </a:solidFill>
              <a:effectLst/>
              <a:uLnTx/>
              <a:uFillTx/>
              <a:latin typeface="DM Sans"/>
              <a:ea typeface="+mn-ea"/>
              <a:cs typeface="+mn-cs"/>
            </a:endParaRPr>
          </a:p>
        </p:txBody>
      </p:sp>
      <p:sp>
        <p:nvSpPr>
          <p:cNvPr id="7" name="Rectangle: Rounded Corners 38">
            <a:extLst>
              <a:ext uri="{FF2B5EF4-FFF2-40B4-BE49-F238E27FC236}">
                <a16:creationId xmlns:a16="http://schemas.microsoft.com/office/drawing/2014/main" id="{7F6AE7A1-ACC2-7E7D-B5E0-E03E8DB1FEF6}"/>
              </a:ext>
            </a:extLst>
          </p:cNvPr>
          <p:cNvSpPr/>
          <p:nvPr/>
        </p:nvSpPr>
        <p:spPr>
          <a:xfrm>
            <a:off x="3280620" y="2074937"/>
            <a:ext cx="2553251" cy="494362"/>
          </a:xfrm>
          <a:prstGeom prst="rect">
            <a:avLst/>
          </a:prstGeom>
          <a:noFill/>
          <a:ln w="0">
            <a:no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72000" bIns="0" rtlCol="0" anchor="t" anchorCtr="0">
            <a:spAutoFit/>
          </a:bodyPr>
          <a:lstStyle/>
          <a:p>
            <a:pPr marL="0" marR="0" lvl="0" indent="0" algn="l" defTabSz="457200" rtl="0" eaLnBrk="1" fontAlgn="auto" latinLnBrk="0" hangingPunct="1">
              <a:lnSpc>
                <a:spcPts val="1200"/>
              </a:lnSpc>
              <a:spcBef>
                <a:spcPts val="0"/>
              </a:spcBef>
              <a:spcAft>
                <a:spcPts val="0"/>
              </a:spcAft>
              <a:buClrTx/>
              <a:buSzTx/>
              <a:buFontTx/>
              <a:buNone/>
              <a:tabLst/>
              <a:defRPr/>
            </a:pPr>
            <a:r>
              <a:rPr lang="en-US" sz="950" dirty="0">
                <a:solidFill>
                  <a:srgbClr val="202427"/>
                </a:solidFill>
                <a:latin typeface="DM Sans"/>
              </a:rPr>
              <a:t>Providing class-leading TCO, with the ability to further optimize the system via </a:t>
            </a:r>
            <a:r>
              <a:rPr kumimoji="0" lang="en-US" sz="950" i="0" u="none" strike="noStrike" kern="1200" cap="none" spc="0" normalizeH="0" baseline="0" noProof="0" dirty="0">
                <a:ln>
                  <a:noFill/>
                </a:ln>
                <a:solidFill>
                  <a:srgbClr val="202427"/>
                </a:solidFill>
                <a:effectLst/>
                <a:uLnTx/>
                <a:uFillTx/>
                <a:latin typeface="DM Sans"/>
                <a:ea typeface="+mn-ea"/>
                <a:cs typeface="+mn-cs"/>
              </a:rPr>
              <a:t>reducing battery size or introducing charging feature.</a:t>
            </a:r>
          </a:p>
        </p:txBody>
      </p:sp>
      <p:sp>
        <p:nvSpPr>
          <p:cNvPr id="23" name="TextBox 22">
            <a:extLst>
              <a:ext uri="{FF2B5EF4-FFF2-40B4-BE49-F238E27FC236}">
                <a16:creationId xmlns:a16="http://schemas.microsoft.com/office/drawing/2014/main" id="{E18B1324-2B0C-F492-E406-6F793500E792}"/>
              </a:ext>
            </a:extLst>
          </p:cNvPr>
          <p:cNvSpPr txBox="1"/>
          <p:nvPr/>
        </p:nvSpPr>
        <p:spPr>
          <a:xfrm>
            <a:off x="403833" y="1649768"/>
            <a:ext cx="7214616" cy="240707"/>
          </a:xfrm>
          <a:prstGeom prst="rect">
            <a:avLst/>
          </a:prstGeom>
          <a:noFill/>
        </p:spPr>
        <p:txBody>
          <a:bodyPr wrap="square">
            <a:spAutoFit/>
          </a:bodyPr>
          <a:lstStyle/>
          <a:p>
            <a:pPr marL="0" marR="0" lvl="0" indent="0" algn="l" defTabSz="457200" rtl="0" eaLnBrk="1" fontAlgn="auto" latinLnBrk="0" hangingPunct="1">
              <a:lnSpc>
                <a:spcPts val="1200"/>
              </a:lnSpc>
              <a:spcBef>
                <a:spcPts val="0"/>
              </a:spcBef>
              <a:spcAft>
                <a:spcPts val="0"/>
              </a:spcAft>
              <a:buClrTx/>
              <a:buSzTx/>
              <a:buFontTx/>
              <a:buNone/>
              <a:tabLst/>
              <a:defRPr/>
            </a:pPr>
            <a:r>
              <a:rPr kumimoji="0" lang="en-US" sz="900" b="1" i="0" u="none" strike="noStrike" kern="1200" cap="none" spc="100" normalizeH="0" noProof="0" dirty="0">
                <a:ln>
                  <a:noFill/>
                </a:ln>
                <a:solidFill>
                  <a:schemeClr val="accent6">
                    <a:lumMod val="50000"/>
                  </a:schemeClr>
                </a:solidFill>
                <a:effectLst/>
                <a:uLnTx/>
                <a:uFillTx/>
                <a:latin typeface="DM Sans"/>
                <a:ea typeface="+mn-ea"/>
                <a:cs typeface="+mn-cs"/>
              </a:rPr>
              <a:t>COMMERCIAL VEHICLES</a:t>
            </a:r>
            <a:r>
              <a:rPr kumimoji="0" lang="en-US" sz="900" b="0" i="0" u="none" strike="noStrike" kern="1200" cap="none" spc="100" normalizeH="0" noProof="0" dirty="0">
                <a:ln>
                  <a:noFill/>
                </a:ln>
                <a:solidFill>
                  <a:schemeClr val="accent6">
                    <a:lumMod val="50000"/>
                  </a:schemeClr>
                </a:solidFill>
                <a:effectLst/>
                <a:uLnTx/>
                <a:uFillTx/>
                <a:latin typeface="DM Sans"/>
                <a:ea typeface="+mn-ea"/>
                <a:cs typeface="+mn-cs"/>
              </a:rPr>
              <a:t>:</a:t>
            </a:r>
          </a:p>
        </p:txBody>
      </p:sp>
      <p:sp>
        <p:nvSpPr>
          <p:cNvPr id="24" name="TextBox 23">
            <a:extLst>
              <a:ext uri="{FF2B5EF4-FFF2-40B4-BE49-F238E27FC236}">
                <a16:creationId xmlns:a16="http://schemas.microsoft.com/office/drawing/2014/main" id="{B48C80AA-877B-CD7A-C2CA-3157BB389200}"/>
              </a:ext>
            </a:extLst>
          </p:cNvPr>
          <p:cNvSpPr txBox="1"/>
          <p:nvPr/>
        </p:nvSpPr>
        <p:spPr>
          <a:xfrm>
            <a:off x="412977" y="2902496"/>
            <a:ext cx="7214616" cy="240707"/>
          </a:xfrm>
          <a:prstGeom prst="rect">
            <a:avLst/>
          </a:prstGeom>
          <a:noFill/>
        </p:spPr>
        <p:txBody>
          <a:bodyPr wrap="square">
            <a:spAutoFit/>
          </a:bodyPr>
          <a:lstStyle/>
          <a:p>
            <a:pPr marL="0" marR="0" lvl="0" indent="0" algn="l" defTabSz="457200" rtl="0" eaLnBrk="1" fontAlgn="auto" latinLnBrk="0" hangingPunct="1">
              <a:lnSpc>
                <a:spcPts val="1200"/>
              </a:lnSpc>
              <a:spcBef>
                <a:spcPts val="0"/>
              </a:spcBef>
              <a:spcAft>
                <a:spcPts val="0"/>
              </a:spcAft>
              <a:buClrTx/>
              <a:buSzTx/>
              <a:buFontTx/>
              <a:buNone/>
              <a:tabLst/>
              <a:defRPr/>
            </a:pPr>
            <a:r>
              <a:rPr kumimoji="0" lang="en-US" sz="900" b="1" i="0" u="none" strike="noStrike" kern="1200" cap="none" spc="100" normalizeH="0" noProof="0" dirty="0">
                <a:ln>
                  <a:noFill/>
                </a:ln>
                <a:solidFill>
                  <a:schemeClr val="accent6">
                    <a:lumMod val="50000"/>
                  </a:schemeClr>
                </a:solidFill>
                <a:effectLst/>
                <a:uLnTx/>
                <a:uFillTx/>
                <a:latin typeface="DM Sans"/>
                <a:ea typeface="+mn-ea"/>
                <a:cs typeface="+mn-cs"/>
              </a:rPr>
              <a:t>PASSENGER VEHICLES:</a:t>
            </a:r>
          </a:p>
        </p:txBody>
      </p:sp>
    </p:spTree>
    <p:extLst>
      <p:ext uri="{BB962C8B-B14F-4D97-AF65-F5344CB8AC3E}">
        <p14:creationId xmlns:p14="http://schemas.microsoft.com/office/powerpoint/2010/main" val="467819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83">
            <a:extLst>
              <a:ext uri="{FF2B5EF4-FFF2-40B4-BE49-F238E27FC236}">
                <a16:creationId xmlns:a16="http://schemas.microsoft.com/office/drawing/2014/main" id="{5E12EE03-9104-C433-B183-E99610C6CBBC}"/>
              </a:ext>
            </a:extLst>
          </p:cNvPr>
          <p:cNvSpPr/>
          <p:nvPr/>
        </p:nvSpPr>
        <p:spPr>
          <a:xfrm>
            <a:off x="3259703" y="3265606"/>
            <a:ext cx="2624591" cy="1654274"/>
          </a:xfrm>
          <a:prstGeom prst="roundRect">
            <a:avLst>
              <a:gd name="adj" fmla="val 2821"/>
            </a:avLst>
          </a:prstGeom>
          <a:gradFill>
            <a:gsLst>
              <a:gs pos="0">
                <a:schemeClr val="accent1">
                  <a:lumMod val="5000"/>
                  <a:lumOff val="95000"/>
                  <a:alpha val="37195"/>
                </a:schemeClr>
              </a:gs>
              <a:gs pos="39000">
                <a:schemeClr val="tx1">
                  <a:lumMod val="10000"/>
                  <a:lumOff val="90000"/>
                  <a:alpha val="49000"/>
                </a:schemeClr>
              </a:gs>
            </a:gsLst>
            <a:lin ang="0" scaled="0"/>
          </a:gradFill>
          <a:ln>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20" name="Rounded Rectangle 83">
            <a:extLst>
              <a:ext uri="{FF2B5EF4-FFF2-40B4-BE49-F238E27FC236}">
                <a16:creationId xmlns:a16="http://schemas.microsoft.com/office/drawing/2014/main" id="{BCB8D9B9-FEA3-814C-378C-A01E4377FE4B}"/>
              </a:ext>
            </a:extLst>
          </p:cNvPr>
          <p:cNvSpPr/>
          <p:nvPr/>
        </p:nvSpPr>
        <p:spPr>
          <a:xfrm>
            <a:off x="6014358" y="3260756"/>
            <a:ext cx="2624591" cy="1654274"/>
          </a:xfrm>
          <a:prstGeom prst="roundRect">
            <a:avLst>
              <a:gd name="adj" fmla="val 2821"/>
            </a:avLst>
          </a:prstGeom>
          <a:gradFill>
            <a:gsLst>
              <a:gs pos="0">
                <a:schemeClr val="accent1">
                  <a:lumMod val="5000"/>
                  <a:lumOff val="95000"/>
                  <a:alpha val="37195"/>
                </a:schemeClr>
              </a:gs>
              <a:gs pos="39000">
                <a:schemeClr val="tx1">
                  <a:lumMod val="10000"/>
                  <a:lumOff val="90000"/>
                  <a:alpha val="49000"/>
                </a:schemeClr>
              </a:gs>
            </a:gsLst>
            <a:lin ang="0" scaled="0"/>
          </a:gradFill>
          <a:ln>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84" name="Rounded Rectangle 83">
            <a:extLst>
              <a:ext uri="{FF2B5EF4-FFF2-40B4-BE49-F238E27FC236}">
                <a16:creationId xmlns:a16="http://schemas.microsoft.com/office/drawing/2014/main" id="{E375CD1D-A466-6156-06BE-E841DEC24471}"/>
              </a:ext>
            </a:extLst>
          </p:cNvPr>
          <p:cNvSpPr/>
          <p:nvPr/>
        </p:nvSpPr>
        <p:spPr>
          <a:xfrm>
            <a:off x="503238" y="3265606"/>
            <a:ext cx="2624591" cy="1654274"/>
          </a:xfrm>
          <a:prstGeom prst="roundRect">
            <a:avLst>
              <a:gd name="adj" fmla="val 2821"/>
            </a:avLst>
          </a:prstGeom>
          <a:gradFill>
            <a:gsLst>
              <a:gs pos="0">
                <a:schemeClr val="accent1">
                  <a:lumMod val="5000"/>
                  <a:lumOff val="95000"/>
                  <a:alpha val="37195"/>
                </a:schemeClr>
              </a:gs>
              <a:gs pos="39000">
                <a:schemeClr val="tx1">
                  <a:lumMod val="10000"/>
                  <a:lumOff val="90000"/>
                  <a:alpha val="49000"/>
                </a:schemeClr>
              </a:gs>
            </a:gsLst>
            <a:lin ang="0" scaled="0"/>
          </a:gradFill>
          <a:ln>
            <a:gradFill>
              <a:gsLst>
                <a:gs pos="0">
                  <a:schemeClr val="accent1">
                    <a:lumMod val="5000"/>
                    <a:lumOff val="95000"/>
                    <a:alpha val="42926"/>
                  </a:schemeClr>
                </a:gs>
                <a:gs pos="100000">
                  <a:schemeClr val="bg1"/>
                </a:gs>
              </a:gsLst>
              <a:lin ang="5400000" scaled="1"/>
            </a:gradFill>
          </a:ln>
          <a:effectLst>
            <a:outerShdw blurRad="484222" dist="50800" dir="5400000" sx="103781" sy="103781" algn="ctr" rotWithShape="0">
              <a:srgbClr val="000000">
                <a:alpha val="91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10" name="Title 9">
            <a:extLst>
              <a:ext uri="{FF2B5EF4-FFF2-40B4-BE49-F238E27FC236}">
                <a16:creationId xmlns:a16="http://schemas.microsoft.com/office/drawing/2014/main" id="{B7AD2C23-C158-831E-46E1-79633034252F}"/>
              </a:ext>
            </a:extLst>
          </p:cNvPr>
          <p:cNvSpPr>
            <a:spLocks noGrp="1"/>
          </p:cNvSpPr>
          <p:nvPr>
            <p:ph type="title"/>
          </p:nvPr>
        </p:nvSpPr>
        <p:spPr/>
        <p:txBody>
          <a:bodyPr>
            <a:noAutofit/>
          </a:bodyPr>
          <a:lstStyle/>
          <a:p>
            <a:r>
              <a:rPr lang="en-US"/>
              <a:t>Established Distribution Network with Multi-Year Customer Contracts and 2024 Orders</a:t>
            </a:r>
          </a:p>
        </p:txBody>
      </p:sp>
      <p:sp>
        <p:nvSpPr>
          <p:cNvPr id="3" name="Footer Placeholder 2">
            <a:extLst>
              <a:ext uri="{FF2B5EF4-FFF2-40B4-BE49-F238E27FC236}">
                <a16:creationId xmlns:a16="http://schemas.microsoft.com/office/drawing/2014/main" id="{1B533FE8-1263-34E1-615D-27E6E41E0E1C}"/>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CE7D7428-A4AD-ECF8-E8B0-DD7FEB7EDB7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67" name="Text Placeholder 4">
            <a:extLst>
              <a:ext uri="{FF2B5EF4-FFF2-40B4-BE49-F238E27FC236}">
                <a16:creationId xmlns:a16="http://schemas.microsoft.com/office/drawing/2014/main" id="{1DDAA953-BA77-AA8A-A897-821C457F4305}"/>
              </a:ext>
            </a:extLst>
          </p:cNvPr>
          <p:cNvSpPr txBox="1">
            <a:spLocks/>
          </p:cNvSpPr>
          <p:nvPr/>
        </p:nvSpPr>
        <p:spPr>
          <a:xfrm>
            <a:off x="507514" y="1715549"/>
            <a:ext cx="4165702" cy="157607"/>
          </a:xfrm>
          <a:prstGeom prst="rect">
            <a:avLst/>
          </a:prstGeom>
          <a:noFill/>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100" normalizeH="0" baseline="0" noProof="0" dirty="0">
                <a:ln>
                  <a:noFill/>
                </a:ln>
                <a:solidFill>
                  <a:srgbClr val="C3CCDB">
                    <a:lumMod val="50000"/>
                  </a:srgbClr>
                </a:solidFill>
                <a:effectLst/>
                <a:uLnTx/>
                <a:uFillTx/>
                <a:latin typeface="DM Sans"/>
                <a:ea typeface="+mn-ea"/>
                <a:cs typeface="+mn-cs"/>
              </a:rPr>
              <a:t>OUR BLUE-CHIP CUSTOMERS’ DISTRIBUTION NETWORKS</a:t>
            </a:r>
          </a:p>
        </p:txBody>
      </p:sp>
      <p:graphicFrame>
        <p:nvGraphicFramePr>
          <p:cNvPr id="81" name="Table 80">
            <a:extLst>
              <a:ext uri="{FF2B5EF4-FFF2-40B4-BE49-F238E27FC236}">
                <a16:creationId xmlns:a16="http://schemas.microsoft.com/office/drawing/2014/main" id="{76382101-3FEA-949A-7453-73D2DFEDC10D}"/>
              </a:ext>
            </a:extLst>
          </p:cNvPr>
          <p:cNvGraphicFramePr>
            <a:graphicFrameLocks noGrp="1"/>
          </p:cNvGraphicFramePr>
          <p:nvPr>
            <p:extLst>
              <p:ext uri="{D42A27DB-BD31-4B8C-83A1-F6EECF244321}">
                <p14:modId xmlns:p14="http://schemas.microsoft.com/office/powerpoint/2010/main" val="1185509902"/>
              </p:ext>
            </p:extLst>
          </p:nvPr>
        </p:nvGraphicFramePr>
        <p:xfrm>
          <a:off x="495769" y="2055074"/>
          <a:ext cx="3691704" cy="845600"/>
        </p:xfrm>
        <a:graphic>
          <a:graphicData uri="http://schemas.openxmlformats.org/drawingml/2006/table">
            <a:tbl>
              <a:tblPr firstRow="1" bandRow="1">
                <a:tableStyleId>{5C22544A-7EE6-4342-B048-85BDC9FD1C3A}</a:tableStyleId>
              </a:tblPr>
              <a:tblGrid>
                <a:gridCol w="1109933">
                  <a:extLst>
                    <a:ext uri="{9D8B030D-6E8A-4147-A177-3AD203B41FA5}">
                      <a16:colId xmlns:a16="http://schemas.microsoft.com/office/drawing/2014/main" val="1780516314"/>
                    </a:ext>
                  </a:extLst>
                </a:gridCol>
                <a:gridCol w="2581771">
                  <a:extLst>
                    <a:ext uri="{9D8B030D-6E8A-4147-A177-3AD203B41FA5}">
                      <a16:colId xmlns:a16="http://schemas.microsoft.com/office/drawing/2014/main" val="1567508840"/>
                    </a:ext>
                  </a:extLst>
                </a:gridCol>
              </a:tblGrid>
              <a:tr h="312306">
                <a:tc>
                  <a:txBody>
                    <a:bodyPr/>
                    <a:lstStyle/>
                    <a:p>
                      <a:pPr algn="l"/>
                      <a:r>
                        <a:rPr lang="en-US" sz="1050" b="1">
                          <a:solidFill>
                            <a:schemeClr val="tx1"/>
                          </a:solidFill>
                        </a:rPr>
                        <a:t>Mack </a:t>
                      </a:r>
                      <a:endParaRPr lang="en-US" sz="1050" b="1" dirty="0">
                        <a:solidFill>
                          <a:schemeClr val="tx1"/>
                        </a:solidFill>
                      </a:endParaRPr>
                    </a:p>
                  </a:txBody>
                  <a:tcPr marL="38779" marR="3877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685800">
                        <a:spcBef>
                          <a:spcPts val="300"/>
                        </a:spcBef>
                        <a:spcAft>
                          <a:spcPts val="0"/>
                        </a:spcAft>
                        <a:buFont typeface="Arial" panose="020B0604020202020204" pitchFamily="34" charset="0"/>
                        <a:buNone/>
                      </a:pPr>
                      <a:r>
                        <a:rPr lang="en-US" sz="1050" b="0">
                          <a:solidFill>
                            <a:schemeClr val="tx1"/>
                          </a:solidFill>
                        </a:rPr>
                        <a:t>300+ Locations | 40+ Electric Certified</a:t>
                      </a:r>
                      <a:endParaRPr lang="en-US" sz="1050" b="0" dirty="0">
                        <a:solidFill>
                          <a:schemeClr val="tx1"/>
                        </a:solidFill>
                      </a:endParaRPr>
                    </a:p>
                  </a:txBody>
                  <a:tcPr marL="38779" marR="3877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051695"/>
                  </a:ext>
                </a:extLst>
              </a:tr>
              <a:tr h="266647">
                <a:tc>
                  <a:txBody>
                    <a:bodyPr/>
                    <a:lstStyle/>
                    <a:p>
                      <a:pPr algn="l"/>
                      <a:r>
                        <a:rPr lang="en-US" sz="1050" b="1">
                          <a:solidFill>
                            <a:schemeClr val="tx1"/>
                          </a:solidFill>
                        </a:rPr>
                        <a:t>Hino</a:t>
                      </a:r>
                    </a:p>
                  </a:txBody>
                  <a:tcPr marL="38779" marR="3877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685800">
                        <a:spcBef>
                          <a:spcPts val="750"/>
                        </a:spcBef>
                        <a:spcAft>
                          <a:spcPts val="200"/>
                        </a:spcAft>
                        <a:buFont typeface="Arial" panose="020B0604020202020204" pitchFamily="34" charset="0"/>
                        <a:buNone/>
                      </a:pPr>
                      <a:r>
                        <a:rPr lang="en-US" sz="1050">
                          <a:solidFill>
                            <a:schemeClr val="tx1"/>
                          </a:solidFill>
                        </a:rPr>
                        <a:t>200+ Locations</a:t>
                      </a:r>
                    </a:p>
                  </a:txBody>
                  <a:tcPr marL="38779" marR="3877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3331577"/>
                  </a:ext>
                </a:extLst>
              </a:tr>
              <a:tr h="266647">
                <a:tc>
                  <a:txBody>
                    <a:bodyPr/>
                    <a:lstStyle/>
                    <a:p>
                      <a:pPr algn="l"/>
                      <a:r>
                        <a:rPr lang="en-US" sz="1050" b="1">
                          <a:solidFill>
                            <a:schemeClr val="tx1"/>
                          </a:solidFill>
                        </a:rPr>
                        <a:t>Small Fleets</a:t>
                      </a:r>
                    </a:p>
                  </a:txBody>
                  <a:tcPr marL="38779" marR="3877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685800">
                        <a:spcBef>
                          <a:spcPts val="750"/>
                        </a:spcBef>
                        <a:spcAft>
                          <a:spcPts val="200"/>
                        </a:spcAft>
                        <a:buFont typeface="Arial" panose="020B0604020202020204" pitchFamily="34" charset="0"/>
                        <a:buNone/>
                      </a:pPr>
                      <a:r>
                        <a:rPr lang="en-US" sz="1050">
                          <a:solidFill>
                            <a:schemeClr val="tx1"/>
                          </a:solidFill>
                        </a:rPr>
                        <a:t>MTE, UPS, APAC</a:t>
                      </a:r>
                      <a:endParaRPr lang="en-US" sz="1050" dirty="0">
                        <a:solidFill>
                          <a:schemeClr val="tx1"/>
                        </a:solidFill>
                      </a:endParaRPr>
                    </a:p>
                  </a:txBody>
                  <a:tcPr marL="38779" marR="3877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5359563"/>
                  </a:ext>
                </a:extLst>
              </a:tr>
            </a:tbl>
          </a:graphicData>
        </a:graphic>
      </p:graphicFrame>
      <p:pic>
        <p:nvPicPr>
          <p:cNvPr id="2" name="Picture 1" descr="A black logo with a dog&#10;&#10;Description automatically generated">
            <a:extLst>
              <a:ext uri="{FF2B5EF4-FFF2-40B4-BE49-F238E27FC236}">
                <a16:creationId xmlns:a16="http://schemas.microsoft.com/office/drawing/2014/main" id="{5F6CDBCB-053D-1220-D62B-9730BEB8F3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6529" y="1322375"/>
            <a:ext cx="1399515" cy="874697"/>
          </a:xfrm>
          <a:prstGeom prst="rect">
            <a:avLst/>
          </a:prstGeom>
        </p:spPr>
      </p:pic>
      <p:pic>
        <p:nvPicPr>
          <p:cNvPr id="6" name="Picture 5" descr="A silver logo on a black background&#10;&#10;Description automatically generated">
            <a:extLst>
              <a:ext uri="{FF2B5EF4-FFF2-40B4-BE49-F238E27FC236}">
                <a16:creationId xmlns:a16="http://schemas.microsoft.com/office/drawing/2014/main" id="{E572F384-565E-0491-232F-13DB11A92F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2798" y="1311602"/>
            <a:ext cx="988162" cy="988162"/>
          </a:xfrm>
          <a:prstGeom prst="rect">
            <a:avLst/>
          </a:prstGeom>
        </p:spPr>
      </p:pic>
      <p:pic>
        <p:nvPicPr>
          <p:cNvPr id="7" name="Picture 2" descr="Midwest Transit Equipment | New Buses and Used Buses for Sale">
            <a:extLst>
              <a:ext uri="{FF2B5EF4-FFF2-40B4-BE49-F238E27FC236}">
                <a16:creationId xmlns:a16="http://schemas.microsoft.com/office/drawing/2014/main" id="{3BA3A260-2E1A-F162-2038-887D770884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2524" y="2469674"/>
            <a:ext cx="1433151" cy="4933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Home - Linamar">
            <a:extLst>
              <a:ext uri="{FF2B5EF4-FFF2-40B4-BE49-F238E27FC236}">
                <a16:creationId xmlns:a16="http://schemas.microsoft.com/office/drawing/2014/main" id="{7A83E26B-034B-7B4E-E33C-8CC2A3D523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4697" y="2508377"/>
            <a:ext cx="1741347" cy="415989"/>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4">
            <a:extLst>
              <a:ext uri="{FF2B5EF4-FFF2-40B4-BE49-F238E27FC236}">
                <a16:creationId xmlns:a16="http://schemas.microsoft.com/office/drawing/2014/main" id="{E09BBA91-256A-B22F-9BC0-AE262556E279}"/>
              </a:ext>
            </a:extLst>
          </p:cNvPr>
          <p:cNvSpPr txBox="1">
            <a:spLocks/>
          </p:cNvSpPr>
          <p:nvPr/>
        </p:nvSpPr>
        <p:spPr>
          <a:xfrm>
            <a:off x="801680" y="3384846"/>
            <a:ext cx="2027706" cy="157607"/>
          </a:xfrm>
          <a:prstGeom prst="rect">
            <a:avLst/>
          </a:prstGeom>
          <a:noFill/>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100" normalizeH="0" baseline="0" noProof="0" dirty="0">
                <a:ln>
                  <a:noFill/>
                </a:ln>
                <a:solidFill>
                  <a:srgbClr val="C3CCDB">
                    <a:lumMod val="50000"/>
                  </a:srgbClr>
                </a:solidFill>
                <a:effectLst/>
                <a:uLnTx/>
                <a:uFillTx/>
                <a:latin typeface="DM Sans"/>
                <a:ea typeface="+mn-ea"/>
                <a:cs typeface="+mn-cs"/>
              </a:rPr>
              <a:t>PASSENGER / LIGHT-DUTY</a:t>
            </a:r>
          </a:p>
        </p:txBody>
      </p:sp>
      <p:sp>
        <p:nvSpPr>
          <p:cNvPr id="14" name="Text Placeholder 4">
            <a:extLst>
              <a:ext uri="{FF2B5EF4-FFF2-40B4-BE49-F238E27FC236}">
                <a16:creationId xmlns:a16="http://schemas.microsoft.com/office/drawing/2014/main" id="{065ADDFB-D013-06FD-909E-974365AC8DE7}"/>
              </a:ext>
            </a:extLst>
          </p:cNvPr>
          <p:cNvSpPr txBox="1">
            <a:spLocks/>
          </p:cNvSpPr>
          <p:nvPr/>
        </p:nvSpPr>
        <p:spPr>
          <a:xfrm>
            <a:off x="3956123" y="3383709"/>
            <a:ext cx="1229942" cy="157607"/>
          </a:xfrm>
          <a:prstGeom prst="rect">
            <a:avLst/>
          </a:prstGeom>
          <a:noFill/>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100" normalizeH="0" baseline="0" noProof="0" dirty="0">
                <a:ln>
                  <a:noFill/>
                </a:ln>
                <a:solidFill>
                  <a:srgbClr val="C3CCDB">
                    <a:lumMod val="50000"/>
                  </a:srgbClr>
                </a:solidFill>
                <a:effectLst/>
                <a:uLnTx/>
                <a:uFillTx/>
                <a:latin typeface="DM Sans"/>
                <a:ea typeface="+mn-ea"/>
                <a:cs typeface="+mn-cs"/>
              </a:rPr>
              <a:t>MEDIUM-DUTY</a:t>
            </a:r>
          </a:p>
        </p:txBody>
      </p:sp>
      <p:sp>
        <p:nvSpPr>
          <p:cNvPr id="15" name="Text Placeholder 4">
            <a:extLst>
              <a:ext uri="{FF2B5EF4-FFF2-40B4-BE49-F238E27FC236}">
                <a16:creationId xmlns:a16="http://schemas.microsoft.com/office/drawing/2014/main" id="{0DA9FD2F-36CA-3095-1A24-BC5C063CCAA0}"/>
              </a:ext>
            </a:extLst>
          </p:cNvPr>
          <p:cNvSpPr txBox="1">
            <a:spLocks/>
          </p:cNvSpPr>
          <p:nvPr/>
        </p:nvSpPr>
        <p:spPr>
          <a:xfrm>
            <a:off x="6867940" y="3383709"/>
            <a:ext cx="917426" cy="157607"/>
          </a:xfrm>
          <a:prstGeom prst="rect">
            <a:avLst/>
          </a:prstGeom>
          <a:noFill/>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100" normalizeH="0" baseline="0" noProof="0" dirty="0">
                <a:ln>
                  <a:noFill/>
                </a:ln>
                <a:solidFill>
                  <a:srgbClr val="C3CCDB">
                    <a:lumMod val="50000"/>
                  </a:srgbClr>
                </a:solidFill>
                <a:effectLst/>
                <a:uLnTx/>
                <a:uFillTx/>
                <a:latin typeface="DM Sans"/>
                <a:ea typeface="+mn-ea"/>
                <a:cs typeface="+mn-cs"/>
              </a:rPr>
              <a:t>HEAVY-DUTY</a:t>
            </a:r>
          </a:p>
        </p:txBody>
      </p:sp>
      <p:sp>
        <p:nvSpPr>
          <p:cNvPr id="21" name="TextBox 20">
            <a:extLst>
              <a:ext uri="{FF2B5EF4-FFF2-40B4-BE49-F238E27FC236}">
                <a16:creationId xmlns:a16="http://schemas.microsoft.com/office/drawing/2014/main" id="{E2EE6B57-E2D4-DC98-64AB-7734E1D6F3A4}"/>
              </a:ext>
            </a:extLst>
          </p:cNvPr>
          <p:cNvSpPr txBox="1"/>
          <p:nvPr/>
        </p:nvSpPr>
        <p:spPr>
          <a:xfrm>
            <a:off x="637243" y="3654373"/>
            <a:ext cx="1850196" cy="492443"/>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600"/>
              </a:spcAft>
              <a:buClrTx/>
              <a:buSzTx/>
              <a:buFontTx/>
              <a:buBlip>
                <a:blip r:embed="rId9"/>
              </a:buBlip>
              <a:tabLst/>
              <a:defRPr/>
            </a:pPr>
            <a:r>
              <a:rPr lang="en-US" sz="1050" dirty="0">
                <a:solidFill>
                  <a:srgbClr val="202427"/>
                </a:solidFill>
                <a:latin typeface="DM Sans"/>
              </a:rPr>
              <a:t>Induction Machines </a:t>
            </a:r>
          </a:p>
          <a:p>
            <a:pPr marL="171450" marR="0" lvl="0" indent="-171450" algn="l" defTabSz="457200" rtl="0" eaLnBrk="1" fontAlgn="auto" latinLnBrk="0" hangingPunct="1">
              <a:lnSpc>
                <a:spcPct val="100000"/>
              </a:lnSpc>
              <a:spcBef>
                <a:spcPts val="0"/>
              </a:spcBef>
              <a:spcAft>
                <a:spcPts val="600"/>
              </a:spcAft>
              <a:buClrTx/>
              <a:buSzTx/>
              <a:buFontTx/>
              <a:buBlip>
                <a:blip r:embed="rId9"/>
              </a:buBlip>
              <a:tabLst/>
              <a:defRPr/>
            </a:pPr>
            <a:r>
              <a:rPr kumimoji="0" lang="en-US" sz="1050" b="0" i="0" u="none" strike="noStrike" kern="1200" cap="none" spc="0" normalizeH="0" baseline="0" noProof="0" dirty="0">
                <a:ln>
                  <a:noFill/>
                </a:ln>
                <a:solidFill>
                  <a:srgbClr val="202427"/>
                </a:solidFill>
                <a:effectLst/>
                <a:uLnTx/>
                <a:uFillTx/>
                <a:latin typeface="DM Sans"/>
                <a:ea typeface="+mn-ea"/>
                <a:cs typeface="+mn-cs"/>
              </a:rPr>
              <a:t>Performance </a:t>
            </a:r>
            <a:r>
              <a:rPr lang="en-US" sz="1050" dirty="0">
                <a:solidFill>
                  <a:srgbClr val="202427"/>
                </a:solidFill>
                <a:latin typeface="DM Sans"/>
              </a:rPr>
              <a:t>Vehicles</a:t>
            </a:r>
            <a:endParaRPr kumimoji="0" lang="en-US" sz="1050" b="0" i="0" u="none" strike="noStrike" kern="1200" cap="none" spc="0" normalizeH="0" baseline="0" noProof="0" dirty="0">
              <a:ln>
                <a:noFill/>
              </a:ln>
              <a:solidFill>
                <a:srgbClr val="202427"/>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3CE7713E-33C9-C10C-B9FC-18416E7C478E}"/>
              </a:ext>
            </a:extLst>
          </p:cNvPr>
          <p:cNvSpPr txBox="1"/>
          <p:nvPr/>
        </p:nvSpPr>
        <p:spPr>
          <a:xfrm>
            <a:off x="3407515" y="3654373"/>
            <a:ext cx="1850196" cy="492443"/>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600"/>
              </a:spcAft>
              <a:buClrTx/>
              <a:buSzTx/>
              <a:buFontTx/>
              <a:buBlip>
                <a:blip r:embed="rId9"/>
              </a:buBlip>
              <a:tabLst/>
              <a:defRPr/>
            </a:pPr>
            <a:r>
              <a:rPr lang="en-US" sz="1050" dirty="0">
                <a:solidFill>
                  <a:srgbClr val="202427"/>
                </a:solidFill>
                <a:latin typeface="DM Sans"/>
              </a:rPr>
              <a:t>E-Propulsion Systems </a:t>
            </a:r>
          </a:p>
          <a:p>
            <a:pPr marL="171450" marR="0" lvl="0" indent="-171450" algn="l" defTabSz="457200" rtl="0" eaLnBrk="1" fontAlgn="auto" latinLnBrk="0" hangingPunct="1">
              <a:lnSpc>
                <a:spcPct val="100000"/>
              </a:lnSpc>
              <a:spcBef>
                <a:spcPts val="0"/>
              </a:spcBef>
              <a:spcAft>
                <a:spcPts val="600"/>
              </a:spcAft>
              <a:buClrTx/>
              <a:buSzTx/>
              <a:buFontTx/>
              <a:buBlip>
                <a:blip r:embed="rId9"/>
              </a:buBlip>
              <a:tabLst/>
              <a:defRPr/>
            </a:pPr>
            <a:r>
              <a:rPr lang="en-US" sz="1050" dirty="0">
                <a:solidFill>
                  <a:srgbClr val="202427"/>
                </a:solidFill>
                <a:latin typeface="DM Sans"/>
              </a:rPr>
              <a:t>E-Axle Systems</a:t>
            </a:r>
            <a:endParaRPr kumimoji="0" lang="en-US" sz="1050" b="0" i="0" u="none" strike="noStrike" kern="1200" cap="none" spc="0" normalizeH="0" baseline="0" noProof="0" dirty="0">
              <a:ln>
                <a:noFill/>
              </a:ln>
              <a:solidFill>
                <a:srgbClr val="202427"/>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FD467CA2-A509-0816-ABA5-0D61D98305B2}"/>
              </a:ext>
            </a:extLst>
          </p:cNvPr>
          <p:cNvSpPr txBox="1"/>
          <p:nvPr/>
        </p:nvSpPr>
        <p:spPr>
          <a:xfrm>
            <a:off x="6143457" y="3654373"/>
            <a:ext cx="1850196" cy="492443"/>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600"/>
              </a:spcAft>
              <a:buClrTx/>
              <a:buSzTx/>
              <a:buFontTx/>
              <a:buBlip>
                <a:blip r:embed="rId9"/>
              </a:buBlip>
              <a:tabLst/>
              <a:defRPr/>
            </a:pPr>
            <a:r>
              <a:rPr lang="en-US" sz="1050" dirty="0">
                <a:solidFill>
                  <a:srgbClr val="202427"/>
                </a:solidFill>
                <a:latin typeface="DM Sans"/>
              </a:rPr>
              <a:t>E-Propulsion Systems </a:t>
            </a:r>
          </a:p>
          <a:p>
            <a:pPr marL="171450" marR="0" lvl="0" indent="-171450" algn="l" defTabSz="457200" rtl="0" eaLnBrk="1" fontAlgn="auto" latinLnBrk="0" hangingPunct="1">
              <a:lnSpc>
                <a:spcPct val="100000"/>
              </a:lnSpc>
              <a:spcBef>
                <a:spcPts val="0"/>
              </a:spcBef>
              <a:spcAft>
                <a:spcPts val="600"/>
              </a:spcAft>
              <a:buClrTx/>
              <a:buSzTx/>
              <a:buFontTx/>
              <a:buBlip>
                <a:blip r:embed="rId9"/>
              </a:buBlip>
              <a:tabLst/>
              <a:defRPr/>
            </a:pPr>
            <a:r>
              <a:rPr lang="en-US" sz="1050" dirty="0">
                <a:solidFill>
                  <a:srgbClr val="202427"/>
                </a:solidFill>
                <a:latin typeface="DM Sans"/>
              </a:rPr>
              <a:t>Repower</a:t>
            </a:r>
            <a:endParaRPr kumimoji="0" lang="en-US" sz="1050" b="0" i="0" u="none" strike="noStrike" kern="1200" cap="none" spc="0" normalizeH="0" baseline="0" noProof="0" dirty="0">
              <a:ln>
                <a:noFill/>
              </a:ln>
              <a:solidFill>
                <a:srgbClr val="202427"/>
              </a:solidFill>
              <a:effectLst/>
              <a:uLnTx/>
              <a:uFillTx/>
              <a:latin typeface="DM Sans"/>
              <a:ea typeface="+mn-ea"/>
              <a:cs typeface="+mn-cs"/>
            </a:endParaRPr>
          </a:p>
        </p:txBody>
      </p:sp>
      <p:pic>
        <p:nvPicPr>
          <p:cNvPr id="24" name="Picture 23" descr="A black logo with a dog&#10;&#10;Description automatically generated">
            <a:extLst>
              <a:ext uri="{FF2B5EF4-FFF2-40B4-BE49-F238E27FC236}">
                <a16:creationId xmlns:a16="http://schemas.microsoft.com/office/drawing/2014/main" id="{D7478213-D826-470C-B7B7-1A401CDD57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7300" y="4284701"/>
            <a:ext cx="664797" cy="415498"/>
          </a:xfrm>
          <a:prstGeom prst="rect">
            <a:avLst/>
          </a:prstGeom>
        </p:spPr>
      </p:pic>
      <p:pic>
        <p:nvPicPr>
          <p:cNvPr id="25" name="Picture 2" descr="Midwest Transit Equipment | New Buses and Used Buses for Sale">
            <a:extLst>
              <a:ext uri="{FF2B5EF4-FFF2-40B4-BE49-F238E27FC236}">
                <a16:creationId xmlns:a16="http://schemas.microsoft.com/office/drawing/2014/main" id="{12C0DDB1-9CF4-F3DB-FFEE-67097A39E2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53258" y="4443416"/>
            <a:ext cx="762505" cy="2625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Home - Linamar">
            <a:extLst>
              <a:ext uri="{FF2B5EF4-FFF2-40B4-BE49-F238E27FC236}">
                <a16:creationId xmlns:a16="http://schemas.microsoft.com/office/drawing/2014/main" id="{D57B632F-DD09-3A22-B397-82AAFBEC61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7233" y="4454124"/>
            <a:ext cx="1030080" cy="2460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A silver logo on a black background&#10;&#10;Description automatically generated">
            <a:extLst>
              <a:ext uri="{FF2B5EF4-FFF2-40B4-BE49-F238E27FC236}">
                <a16:creationId xmlns:a16="http://schemas.microsoft.com/office/drawing/2014/main" id="{B833EBB7-7287-F4A6-6AF5-C1308C6EDE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3062" y="4316816"/>
            <a:ext cx="512364" cy="512364"/>
          </a:xfrm>
          <a:prstGeom prst="rect">
            <a:avLst/>
          </a:prstGeom>
        </p:spPr>
      </p:pic>
      <p:pic>
        <p:nvPicPr>
          <p:cNvPr id="28" name="Graphic 27">
            <a:extLst>
              <a:ext uri="{FF2B5EF4-FFF2-40B4-BE49-F238E27FC236}">
                <a16:creationId xmlns:a16="http://schemas.microsoft.com/office/drawing/2014/main" id="{D0E49B93-7859-AFB6-7AA1-8D9DC59E887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8145" y="4492450"/>
            <a:ext cx="814706" cy="216020"/>
          </a:xfrm>
          <a:prstGeom prst="rect">
            <a:avLst/>
          </a:prstGeom>
        </p:spPr>
      </p:pic>
      <p:sp>
        <p:nvSpPr>
          <p:cNvPr id="29" name="Text Placeholder 3">
            <a:extLst>
              <a:ext uri="{FF2B5EF4-FFF2-40B4-BE49-F238E27FC236}">
                <a16:creationId xmlns:a16="http://schemas.microsoft.com/office/drawing/2014/main" id="{54ABCC0F-DE1C-D8AE-AD4F-449C8905F99A}"/>
              </a:ext>
            </a:extLst>
          </p:cNvPr>
          <p:cNvSpPr txBox="1">
            <a:spLocks/>
          </p:cNvSpPr>
          <p:nvPr/>
        </p:nvSpPr>
        <p:spPr>
          <a:xfrm>
            <a:off x="1862915" y="4422105"/>
            <a:ext cx="814706" cy="356709"/>
          </a:xfrm>
          <a:prstGeom prst="rect">
            <a:avLst/>
          </a:prstGeom>
        </p:spPr>
        <p:txBody>
          <a:bodyPr vert="horz" lIns="0" tIns="0" rIns="0" bIns="0" rtlCol="0" anchor="t">
            <a:noAutofit/>
          </a:bodyPr>
          <a:lstStyle>
            <a:lvl1pPr marL="0" indent="0" algn="l" defTabSz="685800" rtl="0" eaLnBrk="1" latinLnBrk="0" hangingPunct="1">
              <a:lnSpc>
                <a:spcPct val="120000"/>
              </a:lnSpc>
              <a:spcBef>
                <a:spcPts val="750"/>
              </a:spcBef>
              <a:buFontTx/>
              <a:buNone/>
              <a:defRPr sz="1050" b="1" kern="1200">
                <a:solidFill>
                  <a:schemeClr val="accent1"/>
                </a:solidFill>
                <a:latin typeface="+mn-lt"/>
                <a:ea typeface="+mn-ea"/>
                <a:cs typeface="+mn-cs"/>
              </a:defRPr>
            </a:lvl1pPr>
            <a:lvl2pPr marL="342900" indent="0" algn="l" defTabSz="685800" rtl="0" eaLnBrk="1" latinLnBrk="0" hangingPunct="1">
              <a:lnSpc>
                <a:spcPct val="120000"/>
              </a:lnSpc>
              <a:spcBef>
                <a:spcPts val="375"/>
              </a:spcBef>
              <a:buFontTx/>
              <a:buNone/>
              <a:defRPr sz="1500" b="1" kern="1200">
                <a:solidFill>
                  <a:schemeClr val="tx1"/>
                </a:solidFill>
                <a:latin typeface="+mn-lt"/>
                <a:ea typeface="+mn-ea"/>
                <a:cs typeface="+mn-cs"/>
              </a:defRPr>
            </a:lvl2pPr>
            <a:lvl3pPr marL="685800" indent="0" algn="l" defTabSz="685800" rtl="0" eaLnBrk="1" latinLnBrk="0" hangingPunct="1">
              <a:lnSpc>
                <a:spcPct val="120000"/>
              </a:lnSpc>
              <a:spcBef>
                <a:spcPts val="375"/>
              </a:spcBef>
              <a:buFontTx/>
              <a:buNone/>
              <a:defRPr sz="1350" b="1" kern="1200">
                <a:solidFill>
                  <a:schemeClr val="tx1"/>
                </a:solidFill>
                <a:latin typeface="+mn-lt"/>
                <a:ea typeface="+mn-ea"/>
                <a:cs typeface="+mn-cs"/>
              </a:defRPr>
            </a:lvl3pPr>
            <a:lvl4pPr marL="10287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4pPr>
            <a:lvl5pPr marL="1371600" indent="0" algn="l" defTabSz="685800" rtl="0" eaLnBrk="1" latinLnBrk="0" hangingPunct="1">
              <a:lnSpc>
                <a:spcPct val="120000"/>
              </a:lnSpc>
              <a:spcBef>
                <a:spcPts val="375"/>
              </a:spcBef>
              <a:buFontTx/>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750"/>
              </a:spcBef>
              <a:spcAft>
                <a:spcPts val="0"/>
              </a:spcAft>
              <a:buClrTx/>
              <a:buSzTx/>
              <a:buFontTx/>
              <a:buNone/>
              <a:tabLst/>
              <a:defRPr/>
            </a:pPr>
            <a:r>
              <a:rPr kumimoji="0" lang="en-CA" b="1" i="0" u="none" strike="noStrike" kern="1200" cap="none" spc="0" normalizeH="0" baseline="0" noProof="0" dirty="0">
                <a:ln>
                  <a:noFill/>
                </a:ln>
                <a:solidFill>
                  <a:srgbClr val="2C77E2"/>
                </a:solidFill>
                <a:effectLst/>
                <a:uLnTx/>
                <a:uFillTx/>
                <a:latin typeface="DM Sans"/>
                <a:ea typeface="+mn-ea"/>
                <a:cs typeface="+mn-cs"/>
              </a:rPr>
              <a:t>NDA Global Top 5 OEM</a:t>
            </a:r>
          </a:p>
        </p:txBody>
      </p:sp>
    </p:spTree>
    <p:extLst>
      <p:ext uri="{BB962C8B-B14F-4D97-AF65-F5344CB8AC3E}">
        <p14:creationId xmlns:p14="http://schemas.microsoft.com/office/powerpoint/2010/main" val="3658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map of different countries/regions&#10;&#10;Description automatically generated">
            <a:extLst>
              <a:ext uri="{FF2B5EF4-FFF2-40B4-BE49-F238E27FC236}">
                <a16:creationId xmlns:a16="http://schemas.microsoft.com/office/drawing/2014/main" id="{5BA84481-26C3-95CF-FEDD-508D40B02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898" y="2623339"/>
            <a:ext cx="3305000" cy="2202782"/>
          </a:xfrm>
          <a:prstGeom prst="rect">
            <a:avLst/>
          </a:prstGeom>
        </p:spPr>
      </p:pic>
      <p:sp>
        <p:nvSpPr>
          <p:cNvPr id="2" name="Title 1">
            <a:extLst>
              <a:ext uri="{FF2B5EF4-FFF2-40B4-BE49-F238E27FC236}">
                <a16:creationId xmlns:a16="http://schemas.microsoft.com/office/drawing/2014/main" id="{4FC591B2-78E2-325A-E3E4-D8471D5C336E}"/>
              </a:ext>
            </a:extLst>
          </p:cNvPr>
          <p:cNvSpPr>
            <a:spLocks noGrp="1"/>
          </p:cNvSpPr>
          <p:nvPr>
            <p:ph type="title"/>
          </p:nvPr>
        </p:nvSpPr>
        <p:spPr>
          <a:xfrm>
            <a:off x="495354" y="441599"/>
            <a:ext cx="8137526" cy="369332"/>
          </a:xfrm>
        </p:spPr>
        <p:txBody>
          <a:bodyPr/>
          <a:lstStyle/>
          <a:p>
            <a:r>
              <a:rPr lang="en-US" dirty="0"/>
              <a:t>Focus on Execution</a:t>
            </a:r>
          </a:p>
        </p:txBody>
      </p:sp>
      <p:sp>
        <p:nvSpPr>
          <p:cNvPr id="4" name="Slide Number Placeholder 3">
            <a:extLst>
              <a:ext uri="{FF2B5EF4-FFF2-40B4-BE49-F238E27FC236}">
                <a16:creationId xmlns:a16="http://schemas.microsoft.com/office/drawing/2014/main" id="{6020659B-EA50-0C09-82DF-EE9ED6ADA12C}"/>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21" name="Rectangle: Rounded Corners 20">
            <a:extLst>
              <a:ext uri="{FF2B5EF4-FFF2-40B4-BE49-F238E27FC236}">
                <a16:creationId xmlns:a16="http://schemas.microsoft.com/office/drawing/2014/main" id="{0EDAEA59-E22C-36F0-B005-8D93F1B04B04}"/>
              </a:ext>
            </a:extLst>
          </p:cNvPr>
          <p:cNvSpPr/>
          <p:nvPr/>
        </p:nvSpPr>
        <p:spPr>
          <a:xfrm>
            <a:off x="577957" y="2938515"/>
            <a:ext cx="2681121" cy="348343"/>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02427"/>
                </a:solidFill>
                <a:effectLst/>
                <a:uLnTx/>
                <a:uFillTx/>
                <a:latin typeface="DM Sans"/>
                <a:ea typeface="+mn-ea"/>
                <a:cs typeface="+mn-cs"/>
              </a:rPr>
              <a:t>Focus on Execution</a:t>
            </a:r>
          </a:p>
        </p:txBody>
      </p:sp>
      <p:sp>
        <p:nvSpPr>
          <p:cNvPr id="22" name="Rectangle: Rounded Corners 21">
            <a:extLst>
              <a:ext uri="{FF2B5EF4-FFF2-40B4-BE49-F238E27FC236}">
                <a16:creationId xmlns:a16="http://schemas.microsoft.com/office/drawing/2014/main" id="{656987DB-01A8-A455-F955-4B0EF637B481}"/>
              </a:ext>
            </a:extLst>
          </p:cNvPr>
          <p:cNvSpPr/>
          <p:nvPr/>
        </p:nvSpPr>
        <p:spPr>
          <a:xfrm>
            <a:off x="3918222" y="2341313"/>
            <a:ext cx="2051175" cy="65296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02427"/>
                </a:solidFill>
                <a:effectLst/>
                <a:uLnTx/>
                <a:uFillTx/>
                <a:latin typeface="DM Sans"/>
                <a:ea typeface="+mn-ea"/>
                <a:cs typeface="+mn-cs"/>
              </a:rPr>
              <a:t>Customer Expansion</a:t>
            </a:r>
          </a:p>
        </p:txBody>
      </p:sp>
      <p:sp>
        <p:nvSpPr>
          <p:cNvPr id="23" name="Rectangle: Rounded Corners 22">
            <a:extLst>
              <a:ext uri="{FF2B5EF4-FFF2-40B4-BE49-F238E27FC236}">
                <a16:creationId xmlns:a16="http://schemas.microsoft.com/office/drawing/2014/main" id="{391C9867-A9A1-6525-D19C-9C5A0A7523C9}"/>
              </a:ext>
            </a:extLst>
          </p:cNvPr>
          <p:cNvSpPr/>
          <p:nvPr/>
        </p:nvSpPr>
        <p:spPr>
          <a:xfrm>
            <a:off x="7332044" y="1514278"/>
            <a:ext cx="1978602" cy="595675"/>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02427"/>
                </a:solidFill>
                <a:effectLst/>
                <a:uLnTx/>
                <a:uFillTx/>
                <a:latin typeface="DM Sans"/>
                <a:ea typeface="+mn-ea"/>
                <a:cs typeface="+mn-cs"/>
              </a:rPr>
              <a:t>Long-Term Opportunities</a:t>
            </a:r>
          </a:p>
        </p:txBody>
      </p:sp>
      <p:sp>
        <p:nvSpPr>
          <p:cNvPr id="55" name="TextBox 54">
            <a:extLst>
              <a:ext uri="{FF2B5EF4-FFF2-40B4-BE49-F238E27FC236}">
                <a16:creationId xmlns:a16="http://schemas.microsoft.com/office/drawing/2014/main" id="{37C71B28-B4DC-37CA-0375-CBB2F6BE4384}"/>
              </a:ext>
            </a:extLst>
          </p:cNvPr>
          <p:cNvSpPr txBox="1"/>
          <p:nvPr/>
        </p:nvSpPr>
        <p:spPr>
          <a:xfrm>
            <a:off x="6807505" y="3174032"/>
            <a:ext cx="1967186"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1"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Hydrogen Ready Extended Range</a:t>
            </a:r>
          </a:p>
        </p:txBody>
      </p:sp>
      <p:sp>
        <p:nvSpPr>
          <p:cNvPr id="58" name="TextBox 57">
            <a:extLst>
              <a:ext uri="{FF2B5EF4-FFF2-40B4-BE49-F238E27FC236}">
                <a16:creationId xmlns:a16="http://schemas.microsoft.com/office/drawing/2014/main" id="{96EC73BA-5E9F-7FDE-A2C5-230DA8E84B79}"/>
              </a:ext>
            </a:extLst>
          </p:cNvPr>
          <p:cNvSpPr txBox="1"/>
          <p:nvPr/>
        </p:nvSpPr>
        <p:spPr>
          <a:xfrm>
            <a:off x="6883306" y="2217463"/>
            <a:ext cx="1815584"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1"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Adjacent Vehicle Classes</a:t>
            </a:r>
          </a:p>
        </p:txBody>
      </p:sp>
      <p:sp>
        <p:nvSpPr>
          <p:cNvPr id="62" name="TextBox 61">
            <a:extLst>
              <a:ext uri="{FF2B5EF4-FFF2-40B4-BE49-F238E27FC236}">
                <a16:creationId xmlns:a16="http://schemas.microsoft.com/office/drawing/2014/main" id="{B0EC94FD-7358-711B-AF17-1077DBE4AD69}"/>
              </a:ext>
            </a:extLst>
          </p:cNvPr>
          <p:cNvSpPr txBox="1"/>
          <p:nvPr/>
        </p:nvSpPr>
        <p:spPr>
          <a:xfrm>
            <a:off x="6883306" y="3902415"/>
            <a:ext cx="1815584"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1"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Licensing Model - Patents</a:t>
            </a:r>
          </a:p>
        </p:txBody>
      </p:sp>
      <p:sp>
        <p:nvSpPr>
          <p:cNvPr id="56" name="TextBox 55">
            <a:extLst>
              <a:ext uri="{FF2B5EF4-FFF2-40B4-BE49-F238E27FC236}">
                <a16:creationId xmlns:a16="http://schemas.microsoft.com/office/drawing/2014/main" id="{7AAFBAF9-36B1-962D-50D5-CB816F7B9303}"/>
              </a:ext>
            </a:extLst>
          </p:cNvPr>
          <p:cNvSpPr txBox="1"/>
          <p:nvPr/>
        </p:nvSpPr>
        <p:spPr>
          <a:xfrm>
            <a:off x="4814501" y="3768943"/>
            <a:ext cx="797496"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Middle East</a:t>
            </a:r>
          </a:p>
        </p:txBody>
      </p:sp>
      <p:sp>
        <p:nvSpPr>
          <p:cNvPr id="57" name="TextBox 56">
            <a:extLst>
              <a:ext uri="{FF2B5EF4-FFF2-40B4-BE49-F238E27FC236}">
                <a16:creationId xmlns:a16="http://schemas.microsoft.com/office/drawing/2014/main" id="{AFD00DFC-6B7F-E4E4-202B-3F60A3E2C3F8}"/>
              </a:ext>
            </a:extLst>
          </p:cNvPr>
          <p:cNvSpPr txBox="1"/>
          <p:nvPr/>
        </p:nvSpPr>
        <p:spPr>
          <a:xfrm>
            <a:off x="5337646" y="4008611"/>
            <a:ext cx="797496"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SE Asia</a:t>
            </a:r>
          </a:p>
        </p:txBody>
      </p:sp>
      <p:sp>
        <p:nvSpPr>
          <p:cNvPr id="12" name="TextBox 11">
            <a:extLst>
              <a:ext uri="{FF2B5EF4-FFF2-40B4-BE49-F238E27FC236}">
                <a16:creationId xmlns:a16="http://schemas.microsoft.com/office/drawing/2014/main" id="{7580FB01-64AD-A519-00B3-920E9BB350D9}"/>
              </a:ext>
            </a:extLst>
          </p:cNvPr>
          <p:cNvSpPr txBox="1"/>
          <p:nvPr/>
        </p:nvSpPr>
        <p:spPr>
          <a:xfrm>
            <a:off x="4312851" y="3540899"/>
            <a:ext cx="797496"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Europe</a:t>
            </a:r>
          </a:p>
        </p:txBody>
      </p:sp>
      <p:sp>
        <p:nvSpPr>
          <p:cNvPr id="11" name="TextBox 10">
            <a:extLst>
              <a:ext uri="{FF2B5EF4-FFF2-40B4-BE49-F238E27FC236}">
                <a16:creationId xmlns:a16="http://schemas.microsoft.com/office/drawing/2014/main" id="{554516EF-DA6B-66E9-4C90-E508C521CD8C}"/>
              </a:ext>
            </a:extLst>
          </p:cNvPr>
          <p:cNvSpPr txBox="1"/>
          <p:nvPr/>
        </p:nvSpPr>
        <p:spPr>
          <a:xfrm>
            <a:off x="3278152" y="3525499"/>
            <a:ext cx="797496" cy="147220"/>
          </a:xfrm>
          <a:prstGeom prst="rect">
            <a:avLst/>
          </a:prstGeom>
          <a:noFill/>
          <a:ln>
            <a:noFill/>
          </a:ln>
        </p:spPr>
        <p:txBody>
          <a:bodyPr wrap="square" lIns="0" tIns="0" rIns="0" bIns="0" rtlCol="0" anchor="t">
            <a:spAutoFit/>
          </a:bodyPr>
          <a:lstStyle/>
          <a:p>
            <a:pPr marL="0" marR="0" lvl="0" indent="0" algn="ctr" defTabSz="457200" rtl="0" eaLnBrk="1" fontAlgn="auto" latinLnBrk="0" hangingPunct="1">
              <a:lnSpc>
                <a:spcPct val="11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pitchFamily="2" charset="77"/>
                <a:ea typeface="Calibri" panose="020F0502020204030204" pitchFamily="34" charset="0"/>
                <a:cs typeface="Arial"/>
              </a:rPr>
              <a:t>North America</a:t>
            </a:r>
          </a:p>
        </p:txBody>
      </p:sp>
      <p:sp>
        <p:nvSpPr>
          <p:cNvPr id="5" name="Text Placeholder 5">
            <a:extLst>
              <a:ext uri="{FF2B5EF4-FFF2-40B4-BE49-F238E27FC236}">
                <a16:creationId xmlns:a16="http://schemas.microsoft.com/office/drawing/2014/main" id="{1F19AE11-7AD9-8982-93F1-FB06EED70DBB}"/>
              </a:ext>
            </a:extLst>
          </p:cNvPr>
          <p:cNvSpPr txBox="1">
            <a:spLocks/>
          </p:cNvSpPr>
          <p:nvPr/>
        </p:nvSpPr>
        <p:spPr>
          <a:xfrm>
            <a:off x="503640" y="871198"/>
            <a:ext cx="8137526" cy="313055"/>
          </a:xfrm>
          <a:prstGeom prst="rect">
            <a:avLst/>
          </a:prstGeom>
        </p:spPr>
        <p:txBody>
          <a:bodyPr vert="horz" lIns="0" tIns="0" rIns="0" bIns="0" rtlCol="0">
            <a:normAutofit/>
          </a:bodyPr>
          <a:lstStyle>
            <a:lvl1pPr marL="0" indent="0" algn="l" defTabSz="685800" rtl="0" eaLnBrk="1" latinLnBrk="0" hangingPunct="1">
              <a:lnSpc>
                <a:spcPct val="120000"/>
              </a:lnSpc>
              <a:spcBef>
                <a:spcPts val="750"/>
              </a:spcBef>
              <a:buFontTx/>
              <a:buNone/>
              <a:defRPr sz="1400" kern="1200">
                <a:solidFill>
                  <a:srgbClr val="5E6983"/>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US" sz="1400" b="0" i="0" u="none" strike="noStrike" kern="1200" cap="none" spc="0" normalizeH="0" baseline="0" noProof="0">
                <a:ln>
                  <a:noFill/>
                </a:ln>
                <a:solidFill>
                  <a:srgbClr val="202427"/>
                </a:solidFill>
                <a:effectLst/>
                <a:uLnTx/>
                <a:uFillTx/>
                <a:latin typeface="DM Sans"/>
                <a:ea typeface="+mn-ea"/>
                <a:cs typeface="+mn-cs"/>
              </a:rPr>
              <a:t>Multiple revenue streams to deliver short-term revenue and long-term growth</a:t>
            </a:r>
          </a:p>
        </p:txBody>
      </p:sp>
      <p:sp>
        <p:nvSpPr>
          <p:cNvPr id="15" name="TextBox 14">
            <a:extLst>
              <a:ext uri="{FF2B5EF4-FFF2-40B4-BE49-F238E27FC236}">
                <a16:creationId xmlns:a16="http://schemas.microsoft.com/office/drawing/2014/main" id="{FF0527F8-D44D-1E1D-07CE-CE4FEFD680D7}"/>
              </a:ext>
            </a:extLst>
          </p:cNvPr>
          <p:cNvSpPr txBox="1"/>
          <p:nvPr/>
        </p:nvSpPr>
        <p:spPr>
          <a:xfrm>
            <a:off x="316942" y="4658603"/>
            <a:ext cx="2338817" cy="12311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800" b="1" i="0" u="none" strike="noStrike" cap="none" spc="0" normalizeH="0" baseline="0">
                <a:ln>
                  <a:noFill/>
                </a:ln>
                <a:solidFill>
                  <a:srgbClr val="C3CCDB">
                    <a:lumMod val="50000"/>
                  </a:srgbClr>
                </a:solidFill>
                <a:effectLst/>
                <a:uLnTx/>
                <a:uFillTx/>
                <a:latin typeface="DM Sans" pitchFamily="2" charset="77"/>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900" dirty="0"/>
              <a:t>Win New Customers</a:t>
            </a:r>
          </a:p>
        </p:txBody>
      </p:sp>
      <p:sp>
        <p:nvSpPr>
          <p:cNvPr id="9" name="TextBox 8">
            <a:extLst>
              <a:ext uri="{FF2B5EF4-FFF2-40B4-BE49-F238E27FC236}">
                <a16:creationId xmlns:a16="http://schemas.microsoft.com/office/drawing/2014/main" id="{A54143B8-A0A3-78FA-7F8D-CE2ED666988E}"/>
              </a:ext>
            </a:extLst>
          </p:cNvPr>
          <p:cNvSpPr txBox="1"/>
          <p:nvPr/>
        </p:nvSpPr>
        <p:spPr>
          <a:xfrm>
            <a:off x="1918518" y="5042568"/>
            <a:ext cx="5206048"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2B79E8"/>
                </a:solidFill>
                <a:effectLst/>
                <a:uLnTx/>
                <a:uFillTx/>
                <a:latin typeface="DM Sans"/>
                <a:ea typeface="+mn-ea"/>
                <a:cs typeface="+mn-cs"/>
              </a:rPr>
              <a:t>Leverage Benefits of Fully Integrated Technology Platform to Drive Revenue Growth</a:t>
            </a:r>
          </a:p>
        </p:txBody>
      </p:sp>
      <p:grpSp>
        <p:nvGrpSpPr>
          <p:cNvPr id="53" name="Group 52">
            <a:extLst>
              <a:ext uri="{FF2B5EF4-FFF2-40B4-BE49-F238E27FC236}">
                <a16:creationId xmlns:a16="http://schemas.microsoft.com/office/drawing/2014/main" id="{B2F78E1E-C199-1B82-880B-3F73E07B4EBB}"/>
              </a:ext>
            </a:extLst>
          </p:cNvPr>
          <p:cNvGrpSpPr/>
          <p:nvPr/>
        </p:nvGrpSpPr>
        <p:grpSpPr>
          <a:xfrm>
            <a:off x="258765" y="3371599"/>
            <a:ext cx="2466130" cy="776812"/>
            <a:chOff x="495354" y="2729071"/>
            <a:chExt cx="2466130" cy="776812"/>
          </a:xfrm>
        </p:grpSpPr>
        <p:pic>
          <p:nvPicPr>
            <p:cNvPr id="1027" name="Picture 4" descr="Mack Trucks - Wikipedia">
              <a:extLst>
                <a:ext uri="{FF2B5EF4-FFF2-40B4-BE49-F238E27FC236}">
                  <a16:creationId xmlns:a16="http://schemas.microsoft.com/office/drawing/2014/main" id="{A226AF74-EC05-E3F5-46E8-32FD1EB0418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3734" y="2785458"/>
              <a:ext cx="406726" cy="2711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a:extLst>
                <a:ext uri="{FF2B5EF4-FFF2-40B4-BE49-F238E27FC236}">
                  <a16:creationId xmlns:a16="http://schemas.microsoft.com/office/drawing/2014/main" id="{D33EFF4B-957B-824F-CF8A-7C77201541C8}"/>
                </a:ext>
              </a:extLst>
            </p:cNvPr>
            <p:cNvPicPr>
              <a:picLocks noChangeAspect="1" noChangeArrowheads="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7525" b="7525"/>
            <a:stretch/>
          </p:blipFill>
          <p:spPr bwMode="auto">
            <a:xfrm>
              <a:off x="1653190" y="2733566"/>
              <a:ext cx="403011" cy="34235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C87862E4-40A9-A979-90F3-57275F100E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11688" b="11688"/>
            <a:stretch/>
          </p:blipFill>
          <p:spPr bwMode="auto">
            <a:xfrm>
              <a:off x="2272841" y="3266013"/>
              <a:ext cx="688643" cy="22289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BE9D0D83-F961-9298-0D73-E2130FD7206D}"/>
                </a:ext>
              </a:extLst>
            </p:cNvPr>
            <p:cNvPicPr>
              <a:picLocks noChangeAspect="1" noChangeArrowheads="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t="34" b="34"/>
            <a:stretch/>
          </p:blipFill>
          <p:spPr bwMode="auto">
            <a:xfrm>
              <a:off x="1500422" y="3326780"/>
              <a:ext cx="682439" cy="179103"/>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a:extLst>
                <a:ext uri="{FF2B5EF4-FFF2-40B4-BE49-F238E27FC236}">
                  <a16:creationId xmlns:a16="http://schemas.microsoft.com/office/drawing/2014/main" id="{CB043899-1E6F-CD94-CE0F-52543DB3B025}"/>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95354" y="3249894"/>
              <a:ext cx="990600" cy="247650"/>
            </a:xfrm>
            <a:prstGeom prst="rect">
              <a:avLst/>
            </a:prstGeom>
          </p:spPr>
        </p:pic>
        <p:grpSp>
          <p:nvGrpSpPr>
            <p:cNvPr id="32" name="Group 31">
              <a:extLst>
                <a:ext uri="{FF2B5EF4-FFF2-40B4-BE49-F238E27FC236}">
                  <a16:creationId xmlns:a16="http://schemas.microsoft.com/office/drawing/2014/main" id="{6C2E0057-D069-83F1-4638-58BE8F95C7A7}"/>
                </a:ext>
              </a:extLst>
            </p:cNvPr>
            <p:cNvGrpSpPr/>
            <p:nvPr/>
          </p:nvGrpSpPr>
          <p:grpSpPr>
            <a:xfrm>
              <a:off x="2371103" y="2729071"/>
              <a:ext cx="492869" cy="386849"/>
              <a:chOff x="2370520" y="2839604"/>
              <a:chExt cx="492869" cy="386849"/>
            </a:xfrm>
          </p:grpSpPr>
          <p:pic>
            <p:nvPicPr>
              <p:cNvPr id="17" name="Picture 4">
                <a:extLst>
                  <a:ext uri="{FF2B5EF4-FFF2-40B4-BE49-F238E27FC236}">
                    <a16:creationId xmlns:a16="http://schemas.microsoft.com/office/drawing/2014/main" id="{CAC5F7BF-D65E-6217-A416-2CFF4B7D8E12}"/>
                  </a:ext>
                </a:extLst>
              </p:cNvPr>
              <p:cNvPicPr>
                <a:picLocks noChangeAspect="1" noChangeArrowheads="1"/>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465" r="71971"/>
              <a:stretch/>
            </p:blipFill>
            <p:spPr bwMode="auto">
              <a:xfrm>
                <a:off x="2498725" y="2839604"/>
                <a:ext cx="264764" cy="23280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CD207205-7807-D424-3DA2-5D22AC7723BD}"/>
                  </a:ext>
                </a:extLst>
              </p:cNvPr>
              <p:cNvPicPr>
                <a:picLocks noChangeAspect="1" noChangeArrowheads="1"/>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28935" r="-628"/>
              <a:stretch/>
            </p:blipFill>
            <p:spPr bwMode="auto">
              <a:xfrm>
                <a:off x="2370520" y="3059829"/>
                <a:ext cx="492869" cy="166624"/>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3" name="TextBox 32">
            <a:extLst>
              <a:ext uri="{FF2B5EF4-FFF2-40B4-BE49-F238E27FC236}">
                <a16:creationId xmlns:a16="http://schemas.microsoft.com/office/drawing/2014/main" id="{16F14866-BDB2-B860-0C9F-CBB696A886E4}"/>
              </a:ext>
            </a:extLst>
          </p:cNvPr>
          <p:cNvSpPr txBox="1"/>
          <p:nvPr/>
        </p:nvSpPr>
        <p:spPr>
          <a:xfrm>
            <a:off x="451299" y="2425565"/>
            <a:ext cx="782587" cy="307777"/>
          </a:xfrm>
          <a:prstGeom prst="rect">
            <a:avLst/>
          </a:prstGeom>
          <a:noFill/>
        </p:spPr>
        <p:txBody>
          <a:bodyPr wrap="none">
            <a:spAutoFit/>
          </a:bodyPr>
          <a:lstStyle/>
          <a:p>
            <a:pPr marL="0" marR="0" lvl="0" indent="0" algn="l" defTabSz="685800" rtl="0" eaLnBrk="1" fontAlgn="auto" latinLnBrk="0" hangingPunct="1">
              <a:lnSpc>
                <a:spcPct val="100000"/>
              </a:lnSpc>
              <a:spcBef>
                <a:spcPts val="450"/>
              </a:spcBef>
              <a:spcAft>
                <a:spcPts val="0"/>
              </a:spcAft>
              <a:buClrTx/>
              <a:buSzTx/>
              <a:buFontTx/>
              <a:buNone/>
              <a:tabLst/>
              <a:defRPr/>
            </a:pPr>
            <a:r>
              <a:rPr kumimoji="0" lang="en-CA" sz="1400" b="1" i="0" u="none" strike="noStrike" kern="1200" cap="none" spc="75" normalizeH="0" baseline="0" noProof="0">
                <a:ln>
                  <a:noFill/>
                </a:ln>
                <a:solidFill>
                  <a:srgbClr val="C3CCDB">
                    <a:lumMod val="25000"/>
                  </a:srgbClr>
                </a:solidFill>
                <a:effectLst/>
                <a:uLnTx/>
                <a:uFillTx/>
                <a:latin typeface="Commuters Sans" panose="020B0504020203020204" pitchFamily="34" charset="0"/>
                <a:ea typeface="+mn-ea"/>
                <a:cs typeface="+mn-cs"/>
              </a:rPr>
              <a:t>2024</a:t>
            </a:r>
          </a:p>
        </p:txBody>
      </p:sp>
      <p:sp>
        <p:nvSpPr>
          <p:cNvPr id="34" name="TextBox 33">
            <a:extLst>
              <a:ext uri="{FF2B5EF4-FFF2-40B4-BE49-F238E27FC236}">
                <a16:creationId xmlns:a16="http://schemas.microsoft.com/office/drawing/2014/main" id="{084F9B0C-7220-8143-3735-7118D91E1D56}"/>
              </a:ext>
            </a:extLst>
          </p:cNvPr>
          <p:cNvSpPr txBox="1"/>
          <p:nvPr/>
        </p:nvSpPr>
        <p:spPr>
          <a:xfrm>
            <a:off x="3868903" y="2007184"/>
            <a:ext cx="776175" cy="307777"/>
          </a:xfrm>
          <a:prstGeom prst="rect">
            <a:avLst/>
          </a:prstGeom>
          <a:noFill/>
        </p:spPr>
        <p:txBody>
          <a:bodyPr wrap="none">
            <a:spAutoFit/>
          </a:bodyPr>
          <a:lstStyle/>
          <a:p>
            <a:pPr marL="0" marR="0" lvl="0" indent="0" algn="l" defTabSz="685800" rtl="0" eaLnBrk="1" fontAlgn="auto" latinLnBrk="0" hangingPunct="1">
              <a:lnSpc>
                <a:spcPct val="100000"/>
              </a:lnSpc>
              <a:spcBef>
                <a:spcPts val="450"/>
              </a:spcBef>
              <a:spcAft>
                <a:spcPts val="0"/>
              </a:spcAft>
              <a:buClrTx/>
              <a:buSzTx/>
              <a:buFontTx/>
              <a:buNone/>
              <a:tabLst/>
              <a:defRPr/>
            </a:pPr>
            <a:r>
              <a:rPr kumimoji="0" lang="en-CA" sz="1400" b="1" i="0" u="none" strike="noStrike" kern="1200" cap="none" spc="75" normalizeH="0" baseline="0" noProof="0">
                <a:ln>
                  <a:noFill/>
                </a:ln>
                <a:solidFill>
                  <a:srgbClr val="C3CCDB">
                    <a:lumMod val="25000"/>
                  </a:srgbClr>
                </a:solidFill>
                <a:effectLst/>
                <a:uLnTx/>
                <a:uFillTx/>
                <a:latin typeface="Commuters Sans" panose="020B0504020203020204" pitchFamily="34" charset="0"/>
                <a:ea typeface="+mn-ea"/>
                <a:cs typeface="+mn-cs"/>
              </a:rPr>
              <a:t>2025</a:t>
            </a:r>
          </a:p>
        </p:txBody>
      </p:sp>
      <p:sp>
        <p:nvSpPr>
          <p:cNvPr id="35" name="TextBox 34">
            <a:extLst>
              <a:ext uri="{FF2B5EF4-FFF2-40B4-BE49-F238E27FC236}">
                <a16:creationId xmlns:a16="http://schemas.microsoft.com/office/drawing/2014/main" id="{A9CF00F8-798B-1EF7-E1BF-530EB9FF5290}"/>
              </a:ext>
            </a:extLst>
          </p:cNvPr>
          <p:cNvSpPr txBox="1"/>
          <p:nvPr/>
        </p:nvSpPr>
        <p:spPr>
          <a:xfrm>
            <a:off x="7215447" y="966101"/>
            <a:ext cx="904415" cy="307777"/>
          </a:xfrm>
          <a:prstGeom prst="rect">
            <a:avLst/>
          </a:prstGeom>
          <a:noFill/>
        </p:spPr>
        <p:txBody>
          <a:bodyPr wrap="none">
            <a:spAutoFit/>
          </a:bodyPr>
          <a:lstStyle/>
          <a:p>
            <a:pPr marL="0" marR="0" lvl="0" indent="0" algn="l" defTabSz="685800" rtl="0" eaLnBrk="1" fontAlgn="auto" latinLnBrk="0" hangingPunct="1">
              <a:lnSpc>
                <a:spcPct val="100000"/>
              </a:lnSpc>
              <a:spcBef>
                <a:spcPts val="450"/>
              </a:spcBef>
              <a:spcAft>
                <a:spcPts val="0"/>
              </a:spcAft>
              <a:buClrTx/>
              <a:buSzTx/>
              <a:buFontTx/>
              <a:buNone/>
              <a:tabLst/>
              <a:defRPr/>
            </a:pPr>
            <a:r>
              <a:rPr kumimoji="0" lang="en-CA" sz="1400" b="1" i="0" u="none" strike="noStrike" kern="1200" cap="none" spc="75" normalizeH="0" baseline="0" noProof="0">
                <a:ln>
                  <a:noFill/>
                </a:ln>
                <a:solidFill>
                  <a:srgbClr val="C3CCDB">
                    <a:lumMod val="25000"/>
                  </a:srgbClr>
                </a:solidFill>
                <a:effectLst/>
                <a:uLnTx/>
                <a:uFillTx/>
                <a:latin typeface="Commuters Sans" panose="020B0504020203020204" pitchFamily="34" charset="0"/>
                <a:ea typeface="+mn-ea"/>
                <a:cs typeface="+mn-cs"/>
              </a:rPr>
              <a:t>2026+</a:t>
            </a:r>
          </a:p>
        </p:txBody>
      </p:sp>
      <p:grpSp>
        <p:nvGrpSpPr>
          <p:cNvPr id="49" name="Group 48">
            <a:extLst>
              <a:ext uri="{FF2B5EF4-FFF2-40B4-BE49-F238E27FC236}">
                <a16:creationId xmlns:a16="http://schemas.microsoft.com/office/drawing/2014/main" id="{52A5F6C9-5E4C-0D97-734F-4E6505EA1DEA}"/>
              </a:ext>
            </a:extLst>
          </p:cNvPr>
          <p:cNvGrpSpPr/>
          <p:nvPr/>
        </p:nvGrpSpPr>
        <p:grpSpPr>
          <a:xfrm>
            <a:off x="6317036" y="2245291"/>
            <a:ext cx="2435159" cy="767968"/>
            <a:chOff x="6363361" y="2195621"/>
            <a:chExt cx="2435159" cy="767968"/>
          </a:xfrm>
        </p:grpSpPr>
        <p:sp>
          <p:nvSpPr>
            <p:cNvPr id="60" name="TextBox 59">
              <a:extLst>
                <a:ext uri="{FF2B5EF4-FFF2-40B4-BE49-F238E27FC236}">
                  <a16:creationId xmlns:a16="http://schemas.microsoft.com/office/drawing/2014/main" id="{59218AB7-043A-CE0F-6C73-39DCF61C4CE8}"/>
                </a:ext>
              </a:extLst>
            </p:cNvPr>
            <p:cNvSpPr txBox="1"/>
            <p:nvPr/>
          </p:nvSpPr>
          <p:spPr>
            <a:xfrm>
              <a:off x="6363361" y="2840478"/>
              <a:ext cx="1507351" cy="123111"/>
            </a:xfrm>
            <a:prstGeom prst="rect">
              <a:avLst/>
            </a:prstGeom>
            <a:noFill/>
          </p:spPr>
          <p:txBody>
            <a:bodyPr wrap="squar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DM Sans" pitchFamily="2" charset="77"/>
                  <a:ea typeface="Calibri" panose="020F0502020204030204" pitchFamily="34" charset="0"/>
                  <a:cs typeface="+mn-cs"/>
                </a:rPr>
                <a:t>Light Commercial</a:t>
              </a:r>
            </a:p>
          </p:txBody>
        </p:sp>
        <p:sp>
          <p:nvSpPr>
            <p:cNvPr id="61" name="TextBox 60">
              <a:extLst>
                <a:ext uri="{FF2B5EF4-FFF2-40B4-BE49-F238E27FC236}">
                  <a16:creationId xmlns:a16="http://schemas.microsoft.com/office/drawing/2014/main" id="{7B448CEC-9C2C-3178-6B3F-1C30B70E01CC}"/>
                </a:ext>
              </a:extLst>
            </p:cNvPr>
            <p:cNvSpPr txBox="1"/>
            <p:nvPr/>
          </p:nvSpPr>
          <p:spPr>
            <a:xfrm>
              <a:off x="7947658" y="2814029"/>
              <a:ext cx="850862" cy="123111"/>
            </a:xfrm>
            <a:prstGeom prst="rect">
              <a:avLst/>
            </a:prstGeom>
            <a:noFill/>
          </p:spPr>
          <p:txBody>
            <a:bodyPr wrap="squar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DM Sans" pitchFamily="2" charset="77"/>
                  <a:ea typeface="Calibri" panose="020F0502020204030204" pitchFamily="34" charset="0"/>
                  <a:cs typeface="+mn-cs"/>
                </a:rPr>
                <a:t>Class 8 Trucks</a:t>
              </a:r>
            </a:p>
          </p:txBody>
        </p:sp>
        <p:pic>
          <p:nvPicPr>
            <p:cNvPr id="46" name="Graphic 45">
              <a:extLst>
                <a:ext uri="{FF2B5EF4-FFF2-40B4-BE49-F238E27FC236}">
                  <a16:creationId xmlns:a16="http://schemas.microsoft.com/office/drawing/2014/main" id="{76C1D7C3-708C-F783-9777-C90A7408B3F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980889" y="2195621"/>
              <a:ext cx="759554" cy="515847"/>
            </a:xfrm>
            <a:prstGeom prst="rect">
              <a:avLst/>
            </a:prstGeom>
          </p:spPr>
        </p:pic>
        <p:pic>
          <p:nvPicPr>
            <p:cNvPr id="50" name="Graphic 49">
              <a:extLst>
                <a:ext uri="{FF2B5EF4-FFF2-40B4-BE49-F238E27FC236}">
                  <a16:creationId xmlns:a16="http://schemas.microsoft.com/office/drawing/2014/main" id="{8EBA6292-ED96-EA7B-C8F7-CD50A17C717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759356" y="2201329"/>
              <a:ext cx="759554" cy="515847"/>
            </a:xfrm>
            <a:prstGeom prst="rect">
              <a:avLst/>
            </a:prstGeom>
          </p:spPr>
        </p:pic>
      </p:grpSp>
      <p:pic>
        <p:nvPicPr>
          <p:cNvPr id="52" name="Graphic 51">
            <a:extLst>
              <a:ext uri="{FF2B5EF4-FFF2-40B4-BE49-F238E27FC236}">
                <a16:creationId xmlns:a16="http://schemas.microsoft.com/office/drawing/2014/main" id="{C98D72D1-F654-313D-84C6-4CDD08DBD414}"/>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411321" y="3279778"/>
            <a:ext cx="759554" cy="515847"/>
          </a:xfrm>
          <a:prstGeom prst="rect">
            <a:avLst/>
          </a:prstGeom>
        </p:spPr>
      </p:pic>
      <p:pic>
        <p:nvPicPr>
          <p:cNvPr id="14" name="Graphic 13">
            <a:extLst>
              <a:ext uri="{FF2B5EF4-FFF2-40B4-BE49-F238E27FC236}">
                <a16:creationId xmlns:a16="http://schemas.microsoft.com/office/drawing/2014/main" id="{CC4AC11A-1D0F-BE87-AE18-11198612B56C}"/>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544551" y="4186349"/>
            <a:ext cx="493094" cy="493094"/>
          </a:xfrm>
          <a:prstGeom prst="rect">
            <a:avLst/>
          </a:prstGeom>
        </p:spPr>
      </p:pic>
      <p:pic>
        <p:nvPicPr>
          <p:cNvPr id="38" name="Graphic 37">
            <a:extLst>
              <a:ext uri="{FF2B5EF4-FFF2-40B4-BE49-F238E27FC236}">
                <a16:creationId xmlns:a16="http://schemas.microsoft.com/office/drawing/2014/main" id="{FE5F754C-7AD7-5839-D3EC-ADC05AB98361}"/>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411248" y="1128547"/>
            <a:ext cx="7864532" cy="1708171"/>
          </a:xfrm>
          <a:prstGeom prst="rect">
            <a:avLst/>
          </a:prstGeom>
        </p:spPr>
      </p:pic>
      <p:sp>
        <p:nvSpPr>
          <p:cNvPr id="40" name="Oval 39">
            <a:extLst>
              <a:ext uri="{FF2B5EF4-FFF2-40B4-BE49-F238E27FC236}">
                <a16:creationId xmlns:a16="http://schemas.microsoft.com/office/drawing/2014/main" id="{88F262E9-2E89-36A3-17ED-165A661C768A}"/>
              </a:ext>
            </a:extLst>
          </p:cNvPr>
          <p:cNvSpPr/>
          <p:nvPr/>
        </p:nvSpPr>
        <p:spPr>
          <a:xfrm>
            <a:off x="800113" y="2746832"/>
            <a:ext cx="107910" cy="10791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43" name="Oval 42">
            <a:extLst>
              <a:ext uri="{FF2B5EF4-FFF2-40B4-BE49-F238E27FC236}">
                <a16:creationId xmlns:a16="http://schemas.microsoft.com/office/drawing/2014/main" id="{DFEA7653-2909-7E05-E6D0-23E1BC87718E}"/>
              </a:ext>
            </a:extLst>
          </p:cNvPr>
          <p:cNvSpPr/>
          <p:nvPr/>
        </p:nvSpPr>
        <p:spPr>
          <a:xfrm>
            <a:off x="4203035" y="2308577"/>
            <a:ext cx="107910" cy="10791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48" name="Oval 47">
            <a:extLst>
              <a:ext uri="{FF2B5EF4-FFF2-40B4-BE49-F238E27FC236}">
                <a16:creationId xmlns:a16="http://schemas.microsoft.com/office/drawing/2014/main" id="{756280C9-9D9C-EBA4-C676-BA28C8F2758E}"/>
              </a:ext>
            </a:extLst>
          </p:cNvPr>
          <p:cNvSpPr/>
          <p:nvPr/>
        </p:nvSpPr>
        <p:spPr>
          <a:xfrm>
            <a:off x="7583516" y="1349762"/>
            <a:ext cx="107910" cy="10791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pic>
        <p:nvPicPr>
          <p:cNvPr id="3" name="Picture 28">
            <a:extLst>
              <a:ext uri="{FF2B5EF4-FFF2-40B4-BE49-F238E27FC236}">
                <a16:creationId xmlns:a16="http://schemas.microsoft.com/office/drawing/2014/main" id="{98DF912A-487D-F1EE-EEA5-407D97BC1CB2}"/>
              </a:ext>
            </a:extLst>
          </p:cNvPr>
          <p:cNvPicPr>
            <a:picLocks noChangeAspect="1"/>
          </p:cNvPicPr>
          <p:nvPr/>
        </p:nvPicPr>
        <p:blipFill rotWithShape="1">
          <a:blip r:embed="rId25" cstate="email">
            <a:extLst>
              <a:ext uri="{28A0092B-C50C-407E-A947-70E740481C1C}">
                <a14:useLocalDpi xmlns:a14="http://schemas.microsoft.com/office/drawing/2010/main"/>
              </a:ext>
              <a:ext uri="{96DAC541-7B7A-43D3-8B79-37D633B846F1}">
                <asvg:svgBlip xmlns:asvg="http://schemas.microsoft.com/office/drawing/2016/SVG/main" r:embed="rId26"/>
              </a:ext>
            </a:extLst>
          </a:blip>
          <a:srcRect l="-1864" r="-594" b="-3159"/>
          <a:stretch/>
        </p:blipFill>
        <p:spPr>
          <a:xfrm>
            <a:off x="117709" y="4346605"/>
            <a:ext cx="990600" cy="121163"/>
          </a:xfrm>
          <a:prstGeom prst="rect">
            <a:avLst/>
          </a:prstGeom>
        </p:spPr>
      </p:pic>
      <p:pic>
        <p:nvPicPr>
          <p:cNvPr id="6" name="Graphic 5">
            <a:extLst>
              <a:ext uri="{FF2B5EF4-FFF2-40B4-BE49-F238E27FC236}">
                <a16:creationId xmlns:a16="http://schemas.microsoft.com/office/drawing/2014/main" id="{6EA3BA08-67B4-F725-2D8F-3365D8B7A0E7}"/>
              </a:ext>
            </a:extLst>
          </p:cNvPr>
          <p:cNvPicPr>
            <a:picLocks noChangeAspect="1"/>
          </p:cNvPicPr>
          <p:nvPr/>
        </p:nvPicPr>
        <p:blipFill>
          <a:blip r:embed="rId27" cstate="email">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1152167" y="4333380"/>
            <a:ext cx="889707" cy="135818"/>
          </a:xfrm>
          <a:prstGeom prst="rect">
            <a:avLst/>
          </a:prstGeom>
        </p:spPr>
      </p:pic>
      <p:sp>
        <p:nvSpPr>
          <p:cNvPr id="7" name="Rectangle 6">
            <a:extLst>
              <a:ext uri="{FF2B5EF4-FFF2-40B4-BE49-F238E27FC236}">
                <a16:creationId xmlns:a16="http://schemas.microsoft.com/office/drawing/2014/main" id="{95AC743C-E43B-02F8-C815-58357F2C2A3E}"/>
              </a:ext>
            </a:extLst>
          </p:cNvPr>
          <p:cNvSpPr/>
          <p:nvPr/>
        </p:nvSpPr>
        <p:spPr>
          <a:xfrm>
            <a:off x="1997723" y="4207729"/>
            <a:ext cx="794484" cy="389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rgbClr val="C3CCDB">
                    <a:lumMod val="50000"/>
                  </a:srgbClr>
                </a:solidFill>
                <a:effectLst/>
                <a:uLnTx/>
                <a:uFillTx/>
                <a:latin typeface="DM Sans" pitchFamily="2" charset="77"/>
                <a:ea typeface="+mn-ea"/>
                <a:cs typeface="+mn-cs"/>
              </a:rPr>
              <a:t>NDA Global Auto OEM</a:t>
            </a:r>
          </a:p>
        </p:txBody>
      </p:sp>
    </p:spTree>
    <p:extLst>
      <p:ext uri="{BB962C8B-B14F-4D97-AF65-F5344CB8AC3E}">
        <p14:creationId xmlns:p14="http://schemas.microsoft.com/office/powerpoint/2010/main" val="2895168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truck driving on a road surrounded by trees&#10;&#10;Description automatically generated">
            <a:extLst>
              <a:ext uri="{FF2B5EF4-FFF2-40B4-BE49-F238E27FC236}">
                <a16:creationId xmlns:a16="http://schemas.microsoft.com/office/drawing/2014/main" id="{77E15756-BC8C-B467-4FD2-29669A9BD85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0" y="-260"/>
            <a:ext cx="9151196" cy="1948070"/>
          </a:xfrm>
          <a:prstGeom prst="rect">
            <a:avLst/>
          </a:prstGeom>
        </p:spPr>
      </p:pic>
      <p:sp>
        <p:nvSpPr>
          <p:cNvPr id="10" name="Title 9">
            <a:extLst>
              <a:ext uri="{FF2B5EF4-FFF2-40B4-BE49-F238E27FC236}">
                <a16:creationId xmlns:a16="http://schemas.microsoft.com/office/drawing/2014/main" id="{C1B7275B-5B50-5EFF-F0D5-5EF26D746103}"/>
              </a:ext>
            </a:extLst>
          </p:cNvPr>
          <p:cNvSpPr>
            <a:spLocks noGrp="1"/>
          </p:cNvSpPr>
          <p:nvPr>
            <p:ph type="title"/>
          </p:nvPr>
        </p:nvSpPr>
        <p:spPr>
          <a:xfrm>
            <a:off x="513466" y="2087768"/>
            <a:ext cx="7826946" cy="652222"/>
          </a:xfrm>
        </p:spPr>
        <p:txBody>
          <a:bodyPr>
            <a:normAutofit/>
          </a:bodyPr>
          <a:lstStyle/>
          <a:p>
            <a:r>
              <a:rPr lang="en-US"/>
              <a:t>Goals – Innovation Realized Through Profitable Revenue</a:t>
            </a:r>
          </a:p>
        </p:txBody>
      </p:sp>
      <p:sp>
        <p:nvSpPr>
          <p:cNvPr id="5" name="Footer Placeholder 4">
            <a:extLst>
              <a:ext uri="{FF2B5EF4-FFF2-40B4-BE49-F238E27FC236}">
                <a16:creationId xmlns:a16="http://schemas.microsoft.com/office/drawing/2014/main" id="{5D92A4FB-0FA4-81CF-70FA-58A192906016}"/>
              </a:ext>
            </a:extLst>
          </p:cNvPr>
          <p:cNvSpPr>
            <a:spLocks noGrp="1"/>
          </p:cNvSpPr>
          <p:nvPr>
            <p:ph type="ftr" sz="quarter" idx="11"/>
          </p:nvPr>
        </p:nvSpPr>
        <p:spPr/>
        <p:txBody>
          <a:bodyPr vert="horz" lIns="0" tIns="0" rIns="0" bIns="0" rtlCol="0" anchor="ct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Exro Technologies. It is not intended to be distributed to any third party without the written consent of Exro Technologies.</a:t>
            </a:r>
          </a:p>
        </p:txBody>
      </p:sp>
      <p:sp>
        <p:nvSpPr>
          <p:cNvPr id="6" name="Slide Number Placeholder 5">
            <a:extLst>
              <a:ext uri="{FF2B5EF4-FFF2-40B4-BE49-F238E27FC236}">
                <a16:creationId xmlns:a16="http://schemas.microsoft.com/office/drawing/2014/main" id="{88CE0635-3FAE-D899-297F-EA0487B17313}"/>
              </a:ext>
            </a:extLst>
          </p:cNvPr>
          <p:cNvSpPr>
            <a:spLocks noGrp="1"/>
          </p:cNvSpPr>
          <p:nvPr>
            <p:ph type="sldNum" sz="quarter" idx="12"/>
          </p:nvPr>
        </p:nvSpPr>
        <p:spPr/>
        <p:txBody>
          <a:bodyPr vert="horz" lIns="0" tIns="0" rIns="0" bIns="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9</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7" name="TextBox 6">
            <a:extLst>
              <a:ext uri="{FF2B5EF4-FFF2-40B4-BE49-F238E27FC236}">
                <a16:creationId xmlns:a16="http://schemas.microsoft.com/office/drawing/2014/main" id="{70ACF5CE-8DA7-D12D-BAE2-07044944C10A}"/>
              </a:ext>
            </a:extLst>
          </p:cNvPr>
          <p:cNvSpPr txBox="1"/>
          <p:nvPr/>
        </p:nvSpPr>
        <p:spPr>
          <a:xfrm>
            <a:off x="3938372" y="4685207"/>
            <a:ext cx="131743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Path to profitability in 1H 2025</a:t>
            </a:r>
          </a:p>
        </p:txBody>
      </p:sp>
      <p:sp>
        <p:nvSpPr>
          <p:cNvPr id="12" name="TextBox 11">
            <a:extLst>
              <a:ext uri="{FF2B5EF4-FFF2-40B4-BE49-F238E27FC236}">
                <a16:creationId xmlns:a16="http://schemas.microsoft.com/office/drawing/2014/main" id="{D0366E09-7554-CCF7-2EBC-4D45EA733CAF}"/>
              </a:ext>
            </a:extLst>
          </p:cNvPr>
          <p:cNvSpPr txBox="1"/>
          <p:nvPr/>
        </p:nvSpPr>
        <p:spPr>
          <a:xfrm>
            <a:off x="439489" y="3025367"/>
            <a:ext cx="1919115" cy="769441"/>
          </a:xfrm>
          <a:prstGeom prst="rect">
            <a:avLst/>
          </a:prstGeom>
          <a:noFill/>
          <a:effec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300" normalizeH="0" baseline="0" noProof="0">
                <a:ln w="0">
                  <a:noFill/>
                </a:ln>
                <a:solidFill>
                  <a:srgbClr val="C3CCDB"/>
                </a:solidFill>
                <a:effectLst/>
                <a:uLnTx/>
                <a:uFillTx/>
                <a:latin typeface="DM Sans"/>
                <a:ea typeface="+mn-ea"/>
                <a:cs typeface="+mn-cs"/>
              </a:rPr>
              <a:t>2024 </a:t>
            </a:r>
          </a:p>
        </p:txBody>
      </p:sp>
      <p:sp>
        <p:nvSpPr>
          <p:cNvPr id="4" name="TextBox 3">
            <a:extLst>
              <a:ext uri="{FF2B5EF4-FFF2-40B4-BE49-F238E27FC236}">
                <a16:creationId xmlns:a16="http://schemas.microsoft.com/office/drawing/2014/main" id="{2A31B849-0A78-803F-485E-4CCE9338EBC6}"/>
              </a:ext>
            </a:extLst>
          </p:cNvPr>
          <p:cNvSpPr txBox="1"/>
          <p:nvPr/>
        </p:nvSpPr>
        <p:spPr>
          <a:xfrm>
            <a:off x="1859948" y="4293117"/>
            <a:ext cx="2108269" cy="769441"/>
          </a:xfrm>
          <a:prstGeom prst="rect">
            <a:avLst/>
          </a:prstGeom>
          <a:noFill/>
          <a:effec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300" normalizeH="0" baseline="0" noProof="0">
                <a:ln w="0">
                  <a:noFill/>
                </a:ln>
                <a:solidFill>
                  <a:srgbClr val="C3CCDB"/>
                </a:solidFill>
                <a:effectLst/>
                <a:uLnTx/>
                <a:uFillTx/>
                <a:latin typeface="DM Sans"/>
                <a:ea typeface="+mn-ea"/>
                <a:cs typeface="+mn-cs"/>
              </a:rPr>
              <a:t>2025+</a:t>
            </a:r>
          </a:p>
        </p:txBody>
      </p:sp>
      <p:pic>
        <p:nvPicPr>
          <p:cNvPr id="11" name="Graphic 10">
            <a:extLst>
              <a:ext uri="{FF2B5EF4-FFF2-40B4-BE49-F238E27FC236}">
                <a16:creationId xmlns:a16="http://schemas.microsoft.com/office/drawing/2014/main" id="{474597B3-C572-9FB3-691A-8ADDF8610A6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628947" y="3008813"/>
            <a:ext cx="418533" cy="418533"/>
          </a:xfrm>
          <a:prstGeom prst="rect">
            <a:avLst/>
          </a:prstGeom>
        </p:spPr>
      </p:pic>
      <p:pic>
        <p:nvPicPr>
          <p:cNvPr id="14" name="Graphic 13">
            <a:extLst>
              <a:ext uri="{FF2B5EF4-FFF2-40B4-BE49-F238E27FC236}">
                <a16:creationId xmlns:a16="http://schemas.microsoft.com/office/drawing/2014/main" id="{7888BB81-20CE-AEF1-BFFF-4C000F80EA37}"/>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292786" y="3016529"/>
            <a:ext cx="403101" cy="403101"/>
          </a:xfrm>
          <a:prstGeom prst="rect">
            <a:avLst/>
          </a:prstGeom>
        </p:spPr>
      </p:pic>
      <p:pic>
        <p:nvPicPr>
          <p:cNvPr id="16" name="Graphic 15">
            <a:extLst>
              <a:ext uri="{FF2B5EF4-FFF2-40B4-BE49-F238E27FC236}">
                <a16:creationId xmlns:a16="http://schemas.microsoft.com/office/drawing/2014/main" id="{55B49E6B-1BB8-5F20-8F2C-12C88A6AE538}"/>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568858" y="3016529"/>
            <a:ext cx="403101" cy="403101"/>
          </a:xfrm>
          <a:prstGeom prst="rect">
            <a:avLst/>
          </a:prstGeom>
        </p:spPr>
      </p:pic>
      <p:pic>
        <p:nvPicPr>
          <p:cNvPr id="18" name="Graphic 17">
            <a:extLst>
              <a:ext uri="{FF2B5EF4-FFF2-40B4-BE49-F238E27FC236}">
                <a16:creationId xmlns:a16="http://schemas.microsoft.com/office/drawing/2014/main" id="{7F036443-8694-9818-A5BC-476D8C9C5351}"/>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768866" y="3047348"/>
            <a:ext cx="341463" cy="341463"/>
          </a:xfrm>
          <a:prstGeom prst="rect">
            <a:avLst/>
          </a:prstGeom>
        </p:spPr>
      </p:pic>
      <p:pic>
        <p:nvPicPr>
          <p:cNvPr id="20" name="Graphic 19">
            <a:extLst>
              <a:ext uri="{FF2B5EF4-FFF2-40B4-BE49-F238E27FC236}">
                <a16:creationId xmlns:a16="http://schemas.microsoft.com/office/drawing/2014/main" id="{6755483D-1D8D-51C3-D146-63D8B1504581}"/>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045178" y="3061776"/>
            <a:ext cx="312607" cy="312607"/>
          </a:xfrm>
          <a:prstGeom prst="rect">
            <a:avLst/>
          </a:prstGeom>
        </p:spPr>
      </p:pic>
      <p:pic>
        <p:nvPicPr>
          <p:cNvPr id="22" name="Graphic 21">
            <a:extLst>
              <a:ext uri="{FF2B5EF4-FFF2-40B4-BE49-F238E27FC236}">
                <a16:creationId xmlns:a16="http://schemas.microsoft.com/office/drawing/2014/main" id="{60B18EE2-BDCF-B6E4-E755-509FCEB169AC}"/>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4025048" y="4247340"/>
            <a:ext cx="369332" cy="369332"/>
          </a:xfrm>
          <a:prstGeom prst="rect">
            <a:avLst/>
          </a:prstGeom>
        </p:spPr>
      </p:pic>
      <p:sp>
        <p:nvSpPr>
          <p:cNvPr id="28" name="TextBox 8, chunk 1">
            <a:extLst>
              <a:ext uri="{FF2B5EF4-FFF2-40B4-BE49-F238E27FC236}">
                <a16:creationId xmlns:a16="http://schemas.microsoft.com/office/drawing/2014/main" id="{706522C2-2C12-CFCB-70BB-DE13F7B284A1}"/>
              </a:ext>
            </a:extLst>
          </p:cNvPr>
          <p:cNvSpPr txBox="1"/>
          <p:nvPr/>
        </p:nvSpPr>
        <p:spPr>
          <a:xfrm>
            <a:off x="2562798" y="3440715"/>
            <a:ext cx="1482380" cy="369332"/>
          </a:xfrm>
          <a:prstGeom prst="rect">
            <a:avLst/>
          </a:prstGeom>
          <a:noFill/>
        </p:spPr>
        <p:txBody>
          <a:bodyPr wrap="square" numCol="1" rtlCol="0">
            <a:spAutoFit/>
          </a:bodyPr>
          <a:lstStyle>
            <a:defPPr>
              <a:defRPr lang="en-US"/>
            </a:defPPr>
            <a:lvl1pPr marR="0" lvl="0" fontAlgn="auto">
              <a:lnSpc>
                <a:spcPts val="1560"/>
              </a:lnSpc>
              <a:spcBef>
                <a:spcPts val="0"/>
              </a:spcBef>
              <a:spcAft>
                <a:spcPts val="600"/>
              </a:spcAft>
              <a:buClrTx/>
              <a:buSzTx/>
              <a:tabLst/>
              <a:defRPr kumimoji="0" sz="1050" b="0" i="0" u="none" strike="noStrike" cap="none" spc="0" normalizeH="0" baseline="0">
                <a:ln>
                  <a:noFill/>
                </a:ln>
                <a:effectLst/>
                <a:uLnTx/>
                <a:uFillTx/>
                <a:latin typeface="DM Sans"/>
              </a:defRPr>
            </a:lvl1p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Deliver on order book – 250 Systems in 1H Year</a:t>
            </a:r>
          </a:p>
        </p:txBody>
      </p:sp>
      <p:sp>
        <p:nvSpPr>
          <p:cNvPr id="29" name="TextBox 8, chunk 2">
            <a:extLst>
              <a:ext uri="{FF2B5EF4-FFF2-40B4-BE49-F238E27FC236}">
                <a16:creationId xmlns:a16="http://schemas.microsoft.com/office/drawing/2014/main" id="{160370B9-78CA-7463-6450-7BF6BF56707A}"/>
              </a:ext>
            </a:extLst>
          </p:cNvPr>
          <p:cNvSpPr txBox="1"/>
          <p:nvPr/>
        </p:nvSpPr>
        <p:spPr>
          <a:xfrm>
            <a:off x="3951543" y="3440715"/>
            <a:ext cx="1355475" cy="369332"/>
          </a:xfrm>
          <a:prstGeom prst="rect">
            <a:avLst/>
          </a:prstGeom>
          <a:noFill/>
        </p:spPr>
        <p:txBody>
          <a:bodyPr wrap="square" numCol="1" rtlCol="0">
            <a:spAutoFit/>
          </a:bodyPr>
          <a:lstStyle>
            <a:defPPr>
              <a:defRPr lang="en-US"/>
            </a:defPPr>
            <a:lvl1pPr marR="0" lvl="0" fontAlgn="auto">
              <a:lnSpc>
                <a:spcPts val="1560"/>
              </a:lnSpc>
              <a:spcBef>
                <a:spcPts val="0"/>
              </a:spcBef>
              <a:spcAft>
                <a:spcPts val="600"/>
              </a:spcAft>
              <a:buClrTx/>
              <a:buSzTx/>
              <a:tabLst/>
              <a:defRPr kumimoji="0" sz="1050" b="0" i="0" u="none" strike="noStrike" cap="none" spc="0" normalizeH="0" baseline="0">
                <a:ln>
                  <a:noFill/>
                </a:ln>
                <a:effectLst/>
                <a:uLnTx/>
                <a:uFillTx/>
                <a:latin typeface="DM Sans"/>
              </a:defRPr>
            </a:lvl1p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Cost synergies with 20% G&amp;A reduction</a:t>
            </a:r>
          </a:p>
        </p:txBody>
      </p:sp>
      <p:sp>
        <p:nvSpPr>
          <p:cNvPr id="30" name="TextBox 8, chunk 3">
            <a:extLst>
              <a:ext uri="{FF2B5EF4-FFF2-40B4-BE49-F238E27FC236}">
                <a16:creationId xmlns:a16="http://schemas.microsoft.com/office/drawing/2014/main" id="{4391A70F-9903-A659-824C-DEAF200E296D}"/>
              </a:ext>
            </a:extLst>
          </p:cNvPr>
          <p:cNvSpPr txBox="1"/>
          <p:nvPr/>
        </p:nvSpPr>
        <p:spPr>
          <a:xfrm>
            <a:off x="5213383" y="3440715"/>
            <a:ext cx="1355475" cy="369332"/>
          </a:xfrm>
          <a:prstGeom prst="rect">
            <a:avLst/>
          </a:prstGeom>
          <a:noFill/>
        </p:spPr>
        <p:txBody>
          <a:bodyPr wrap="square" numCol="1" rtlCol="0">
            <a:spAutoFit/>
          </a:bodyPr>
          <a:lstStyle>
            <a:defPPr>
              <a:defRPr lang="en-US"/>
            </a:defPPr>
            <a:lvl1pPr marR="0" lvl="0" fontAlgn="auto">
              <a:lnSpc>
                <a:spcPts val="1560"/>
              </a:lnSpc>
              <a:spcBef>
                <a:spcPts val="0"/>
              </a:spcBef>
              <a:spcAft>
                <a:spcPts val="600"/>
              </a:spcAft>
              <a:buClrTx/>
              <a:buSzTx/>
              <a:tabLst/>
              <a:defRPr kumimoji="0" sz="1050" b="0" i="0" u="none" strike="noStrike" cap="none" spc="0" normalizeH="0" baseline="0">
                <a:ln>
                  <a:noFill/>
                </a:ln>
                <a:effectLst/>
                <a:uLnTx/>
                <a:uFillTx/>
                <a:latin typeface="DM Sans"/>
              </a:defRPr>
            </a:lvl1p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First joint integration development</a:t>
            </a:r>
          </a:p>
        </p:txBody>
      </p:sp>
      <p:sp>
        <p:nvSpPr>
          <p:cNvPr id="31" name="TextBox 8, chunk 4">
            <a:extLst>
              <a:ext uri="{FF2B5EF4-FFF2-40B4-BE49-F238E27FC236}">
                <a16:creationId xmlns:a16="http://schemas.microsoft.com/office/drawing/2014/main" id="{E2781BD0-B943-3FA7-3A17-FDFB188AEA5A}"/>
              </a:ext>
            </a:extLst>
          </p:cNvPr>
          <p:cNvSpPr txBox="1"/>
          <p:nvPr/>
        </p:nvSpPr>
        <p:spPr>
          <a:xfrm>
            <a:off x="6475223" y="3440715"/>
            <a:ext cx="1355475" cy="507831"/>
          </a:xfrm>
          <a:prstGeom prst="rect">
            <a:avLst/>
          </a:prstGeom>
          <a:noFill/>
        </p:spPr>
        <p:txBody>
          <a:bodyPr wrap="square" numCol="1" rtlCol="0">
            <a:spAutoFit/>
          </a:bodyPr>
          <a:lstStyle>
            <a:defPPr>
              <a:defRPr lang="en-US"/>
            </a:defPPr>
            <a:lvl1pPr marR="0" lvl="0" fontAlgn="auto">
              <a:lnSpc>
                <a:spcPts val="1560"/>
              </a:lnSpc>
              <a:spcBef>
                <a:spcPts val="0"/>
              </a:spcBef>
              <a:spcAft>
                <a:spcPts val="600"/>
              </a:spcAft>
              <a:buClrTx/>
              <a:buSzTx/>
              <a:tabLst/>
              <a:defRPr kumimoji="0" sz="1050" b="0" i="0" u="none" strike="noStrike" cap="none" spc="0" normalizeH="0" baseline="0">
                <a:ln>
                  <a:noFill/>
                </a:ln>
                <a:effectLst/>
                <a:uLnTx/>
                <a:uFillTx/>
                <a:latin typeface="DM Sans"/>
              </a:defRPr>
            </a:lvl1p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Supply chain efficiencies to drive 5% BoM reduction</a:t>
            </a:r>
          </a:p>
        </p:txBody>
      </p:sp>
      <p:sp>
        <p:nvSpPr>
          <p:cNvPr id="32" name="TextBox 8, chunk 5">
            <a:extLst>
              <a:ext uri="{FF2B5EF4-FFF2-40B4-BE49-F238E27FC236}">
                <a16:creationId xmlns:a16="http://schemas.microsoft.com/office/drawing/2014/main" id="{06CF886D-286E-7D8C-C4B7-BCE8333D8473}"/>
              </a:ext>
            </a:extLst>
          </p:cNvPr>
          <p:cNvSpPr txBox="1"/>
          <p:nvPr/>
        </p:nvSpPr>
        <p:spPr>
          <a:xfrm>
            <a:off x="7737062" y="3440715"/>
            <a:ext cx="1355475" cy="369332"/>
          </a:xfrm>
          <a:prstGeom prst="rect">
            <a:avLst/>
          </a:prstGeom>
          <a:noFill/>
        </p:spPr>
        <p:txBody>
          <a:bodyPr wrap="square" numCol="1" rtlCol="0">
            <a:spAutoFit/>
          </a:bodyPr>
          <a:lstStyle>
            <a:defPPr>
              <a:defRPr lang="en-US"/>
            </a:defPPr>
            <a:lvl1pPr marR="0" lvl="0" fontAlgn="auto">
              <a:lnSpc>
                <a:spcPts val="1560"/>
              </a:lnSpc>
              <a:spcBef>
                <a:spcPts val="0"/>
              </a:spcBef>
              <a:spcAft>
                <a:spcPts val="600"/>
              </a:spcAft>
              <a:buClrTx/>
              <a:buSzTx/>
              <a:tabLst/>
              <a:defRPr kumimoji="0" sz="1050" b="0" i="0" u="none" strike="noStrike" cap="none" spc="0" normalizeH="0" baseline="0">
                <a:ln>
                  <a:noFill/>
                </a:ln>
                <a:effectLst/>
                <a:uLnTx/>
                <a:uFillTx/>
                <a:latin typeface="DM Sans"/>
              </a:defRPr>
            </a:lvl1p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New Innovation program </a:t>
            </a:r>
          </a:p>
        </p:txBody>
      </p:sp>
      <p:cxnSp>
        <p:nvCxnSpPr>
          <p:cNvPr id="34" name="Straight Connector 33">
            <a:extLst>
              <a:ext uri="{FF2B5EF4-FFF2-40B4-BE49-F238E27FC236}">
                <a16:creationId xmlns:a16="http://schemas.microsoft.com/office/drawing/2014/main" id="{4F5F5842-D5D3-F420-5C0B-FDE73DF0CA09}"/>
              </a:ext>
            </a:extLst>
          </p:cNvPr>
          <p:cNvCxnSpPr/>
          <p:nvPr/>
        </p:nvCxnSpPr>
        <p:spPr>
          <a:xfrm>
            <a:off x="513466" y="4094927"/>
            <a:ext cx="8125483" cy="0"/>
          </a:xfrm>
          <a:prstGeom prst="line">
            <a:avLst/>
          </a:prstGeom>
          <a:ln>
            <a:solidFill>
              <a:schemeClr val="accent6">
                <a:lumMod val="50000"/>
                <a:alpha val="21181"/>
              </a:schemeClr>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1CF1CE04-1EDC-FA82-8632-01AAB654BBED}"/>
              </a:ext>
            </a:extLst>
          </p:cNvPr>
          <p:cNvPicPr>
            <a:picLocks noChangeAspect="1"/>
          </p:cNvPicPr>
          <p:nvPr/>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5298801" y="4241309"/>
            <a:ext cx="397086" cy="397086"/>
          </a:xfrm>
          <a:prstGeom prst="rect">
            <a:avLst/>
          </a:prstGeom>
        </p:spPr>
      </p:pic>
      <p:sp>
        <p:nvSpPr>
          <p:cNvPr id="3" name="TextBox 2">
            <a:extLst>
              <a:ext uri="{FF2B5EF4-FFF2-40B4-BE49-F238E27FC236}">
                <a16:creationId xmlns:a16="http://schemas.microsoft.com/office/drawing/2014/main" id="{02CAF925-6154-766C-B68A-2B6E415C057D}"/>
              </a:ext>
            </a:extLst>
          </p:cNvPr>
          <p:cNvSpPr txBox="1"/>
          <p:nvPr/>
        </p:nvSpPr>
        <p:spPr>
          <a:xfrm>
            <a:off x="5213200" y="4665397"/>
            <a:ext cx="126202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Additional customers</a:t>
            </a:r>
          </a:p>
        </p:txBody>
      </p:sp>
      <p:pic>
        <p:nvPicPr>
          <p:cNvPr id="8" name="Graphic 7">
            <a:extLst>
              <a:ext uri="{FF2B5EF4-FFF2-40B4-BE49-F238E27FC236}">
                <a16:creationId xmlns:a16="http://schemas.microsoft.com/office/drawing/2014/main" id="{6BEBF568-1FB9-8161-5BD3-C20C8FAAAC28}"/>
              </a:ext>
            </a:extLst>
          </p:cNvPr>
          <p:cNvPicPr>
            <a:picLocks noChangeAspect="1"/>
          </p:cNvPicPr>
          <p:nvPr/>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6475223" y="4262515"/>
            <a:ext cx="397086" cy="397086"/>
          </a:xfrm>
          <a:prstGeom prst="rect">
            <a:avLst/>
          </a:prstGeom>
        </p:spPr>
      </p:pic>
      <p:sp>
        <p:nvSpPr>
          <p:cNvPr id="9" name="TextBox 8">
            <a:extLst>
              <a:ext uri="{FF2B5EF4-FFF2-40B4-BE49-F238E27FC236}">
                <a16:creationId xmlns:a16="http://schemas.microsoft.com/office/drawing/2014/main" id="{87D4DC60-0792-6EBC-5B04-FBEE7BDF50F8}"/>
              </a:ext>
            </a:extLst>
          </p:cNvPr>
          <p:cNvSpPr txBox="1"/>
          <p:nvPr/>
        </p:nvSpPr>
        <p:spPr>
          <a:xfrm>
            <a:off x="6458183" y="4677837"/>
            <a:ext cx="1481271"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Expanded tech offerings (PV/CV/other) and geographies</a:t>
            </a:r>
          </a:p>
        </p:txBody>
      </p:sp>
    </p:spTree>
    <p:extLst>
      <p:ext uri="{BB962C8B-B14F-4D97-AF65-F5344CB8AC3E}">
        <p14:creationId xmlns:p14="http://schemas.microsoft.com/office/powerpoint/2010/main" val="2155197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EC2F5F03-ED56-5BFA-EA92-4FFB49943397}"/>
              </a:ext>
            </a:extLst>
          </p:cNvPr>
          <p:cNvGraphicFramePr>
            <a:graphicFrameLocks/>
          </p:cNvGraphicFramePr>
          <p:nvPr/>
        </p:nvGraphicFramePr>
        <p:xfrm>
          <a:off x="484945" y="1196414"/>
          <a:ext cx="3717974" cy="138590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8B4A798F-6992-3BD3-E656-272161110F94}"/>
              </a:ext>
            </a:extLst>
          </p:cNvPr>
          <p:cNvSpPr>
            <a:spLocks noGrp="1"/>
          </p:cNvSpPr>
          <p:nvPr>
            <p:ph type="title"/>
          </p:nvPr>
        </p:nvSpPr>
        <p:spPr>
          <a:xfrm>
            <a:off x="503237" y="481014"/>
            <a:ext cx="8137526" cy="369332"/>
          </a:xfrm>
        </p:spPr>
        <p:txBody>
          <a:bodyPr/>
          <a:lstStyle/>
          <a:p>
            <a:r>
              <a:rPr lang="en-CA"/>
              <a:t>Defined Path to Profitability</a:t>
            </a:r>
          </a:p>
        </p:txBody>
      </p:sp>
      <p:sp>
        <p:nvSpPr>
          <p:cNvPr id="3" name="Footer Placeholder 2">
            <a:extLst>
              <a:ext uri="{FF2B5EF4-FFF2-40B4-BE49-F238E27FC236}">
                <a16:creationId xmlns:a16="http://schemas.microsoft.com/office/drawing/2014/main" id="{1574F393-5ED4-6B18-1CAA-EFA377E004DC}"/>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493A951E-4CD6-199A-5861-9B932971996D}"/>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7" name="Text Placeholder 4">
            <a:extLst>
              <a:ext uri="{FF2B5EF4-FFF2-40B4-BE49-F238E27FC236}">
                <a16:creationId xmlns:a16="http://schemas.microsoft.com/office/drawing/2014/main" id="{1A7531E2-04DB-D083-1F08-1EF5DEF181A2}"/>
              </a:ext>
            </a:extLst>
          </p:cNvPr>
          <p:cNvSpPr txBox="1">
            <a:spLocks/>
          </p:cNvSpPr>
          <p:nvPr/>
        </p:nvSpPr>
        <p:spPr>
          <a:xfrm>
            <a:off x="503237" y="936429"/>
            <a:ext cx="3317965" cy="157607"/>
          </a:xfrm>
          <a:prstGeom prst="rect">
            <a:avLst/>
          </a:prstGeom>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0" normalizeH="0" baseline="0" noProof="0" dirty="0">
                <a:ln>
                  <a:noFill/>
                </a:ln>
                <a:solidFill>
                  <a:schemeClr val="accent6">
                    <a:lumMod val="50000"/>
                  </a:schemeClr>
                </a:solidFill>
                <a:effectLst/>
                <a:uLnTx/>
                <a:uFillTx/>
                <a:latin typeface="DM Sans"/>
                <a:ea typeface="+mn-ea"/>
                <a:cs typeface="+mn-cs"/>
              </a:rPr>
              <a:t>PROPULSION SYSTEMS</a:t>
            </a:r>
          </a:p>
        </p:txBody>
      </p:sp>
      <p:sp>
        <p:nvSpPr>
          <p:cNvPr id="8" name="Text Placeholder 4">
            <a:extLst>
              <a:ext uri="{FF2B5EF4-FFF2-40B4-BE49-F238E27FC236}">
                <a16:creationId xmlns:a16="http://schemas.microsoft.com/office/drawing/2014/main" id="{C2EF9FC2-1F6E-4560-4CF5-C8100811BEC1}"/>
              </a:ext>
            </a:extLst>
          </p:cNvPr>
          <p:cNvSpPr txBox="1">
            <a:spLocks/>
          </p:cNvSpPr>
          <p:nvPr/>
        </p:nvSpPr>
        <p:spPr>
          <a:xfrm>
            <a:off x="4946283" y="936429"/>
            <a:ext cx="3317965" cy="157607"/>
          </a:xfrm>
          <a:prstGeom prst="rect">
            <a:avLst/>
          </a:prstGeom>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0" normalizeH="0" baseline="0" noProof="0">
                <a:ln>
                  <a:noFill/>
                </a:ln>
                <a:solidFill>
                  <a:schemeClr val="accent6">
                    <a:lumMod val="50000"/>
                  </a:schemeClr>
                </a:solidFill>
                <a:effectLst/>
                <a:uLnTx/>
                <a:uFillTx/>
                <a:latin typeface="DM Sans"/>
                <a:ea typeface="+mn-ea"/>
                <a:cs typeface="+mn-cs"/>
              </a:rPr>
              <a:t>REVENUE</a:t>
            </a:r>
          </a:p>
        </p:txBody>
      </p:sp>
      <p:sp>
        <p:nvSpPr>
          <p:cNvPr id="17" name="Text Placeholder 4">
            <a:extLst>
              <a:ext uri="{FF2B5EF4-FFF2-40B4-BE49-F238E27FC236}">
                <a16:creationId xmlns:a16="http://schemas.microsoft.com/office/drawing/2014/main" id="{0787B302-C38B-24B4-3CFD-FFBC1003DD7E}"/>
              </a:ext>
            </a:extLst>
          </p:cNvPr>
          <p:cNvSpPr txBox="1">
            <a:spLocks/>
          </p:cNvSpPr>
          <p:nvPr/>
        </p:nvSpPr>
        <p:spPr>
          <a:xfrm>
            <a:off x="503237" y="3054651"/>
            <a:ext cx="3317965" cy="157607"/>
          </a:xfrm>
          <a:prstGeom prst="rect">
            <a:avLst/>
          </a:prstGeom>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0" normalizeH="0" baseline="0" noProof="0">
                <a:ln>
                  <a:noFill/>
                </a:ln>
                <a:solidFill>
                  <a:schemeClr val="accent6">
                    <a:lumMod val="50000"/>
                  </a:schemeClr>
                </a:solidFill>
                <a:effectLst/>
                <a:uLnTx/>
                <a:uFillTx/>
                <a:latin typeface="DM Sans"/>
                <a:ea typeface="+mn-ea"/>
                <a:cs typeface="+mn-cs"/>
              </a:rPr>
              <a:t>GROSS MARGIN</a:t>
            </a:r>
          </a:p>
        </p:txBody>
      </p:sp>
      <p:sp>
        <p:nvSpPr>
          <p:cNvPr id="18" name="Text Placeholder 4">
            <a:extLst>
              <a:ext uri="{FF2B5EF4-FFF2-40B4-BE49-F238E27FC236}">
                <a16:creationId xmlns:a16="http://schemas.microsoft.com/office/drawing/2014/main" id="{D255913B-8F3E-1472-5613-BFBC46DE83E7}"/>
              </a:ext>
            </a:extLst>
          </p:cNvPr>
          <p:cNvSpPr txBox="1">
            <a:spLocks/>
          </p:cNvSpPr>
          <p:nvPr/>
        </p:nvSpPr>
        <p:spPr>
          <a:xfrm>
            <a:off x="4946283" y="3054651"/>
            <a:ext cx="3317965" cy="157607"/>
          </a:xfrm>
          <a:prstGeom prst="rect">
            <a:avLst/>
          </a:prstGeom>
        </p:spPr>
        <p:txBody>
          <a:bodyPr vert="horz" wrap="square" lIns="0" tIns="0" rIns="0" bIns="0" rtlCol="0">
            <a:spAutoFit/>
          </a:bodyPr>
          <a:lstStyle>
            <a:lvl1pPr marL="171450" indent="-171450" algn="l" defTabSz="685800" rtl="0" eaLnBrk="1" latinLnBrk="0" hangingPunct="1">
              <a:lnSpc>
                <a:spcPct val="120000"/>
              </a:lnSpc>
              <a:spcBef>
                <a:spcPts val="750"/>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6">
                  <a:extLst>
                    <a:ext uri="{96DAC541-7B7A-43D3-8B79-37D633B846F1}">
                      <asvg:svgBlip xmlns:asvg="http://schemas.microsoft.com/office/drawing/2016/SVG/main" r:embed="rId7"/>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100"/>
              </a:spcBef>
              <a:spcAft>
                <a:spcPts val="100"/>
              </a:spcAft>
              <a:buClrTx/>
              <a:buSzTx/>
              <a:buFontTx/>
              <a:buNone/>
              <a:tabLst/>
              <a:defRPr/>
            </a:pPr>
            <a:r>
              <a:rPr kumimoji="0" lang="en-US" sz="900" b="1" i="0" u="none" strike="noStrike" kern="1200" cap="none" spc="0" normalizeH="0" baseline="0" noProof="0">
                <a:ln>
                  <a:noFill/>
                </a:ln>
                <a:solidFill>
                  <a:schemeClr val="accent6">
                    <a:lumMod val="50000"/>
                  </a:schemeClr>
                </a:solidFill>
                <a:effectLst/>
                <a:uLnTx/>
                <a:uFillTx/>
                <a:latin typeface="DM Sans"/>
                <a:ea typeface="+mn-ea"/>
                <a:cs typeface="+mn-cs"/>
              </a:rPr>
              <a:t>EBITDA</a:t>
            </a:r>
          </a:p>
        </p:txBody>
      </p:sp>
      <p:sp>
        <p:nvSpPr>
          <p:cNvPr id="23" name="Footer Placeholder 7">
            <a:extLst>
              <a:ext uri="{FF2B5EF4-FFF2-40B4-BE49-F238E27FC236}">
                <a16:creationId xmlns:a16="http://schemas.microsoft.com/office/drawing/2014/main" id="{1EC3B7E6-3E49-1DA6-6D93-16FF281C2744}"/>
              </a:ext>
            </a:extLst>
          </p:cNvPr>
          <p:cNvSpPr txBox="1">
            <a:spLocks/>
          </p:cNvSpPr>
          <p:nvPr/>
        </p:nvSpPr>
        <p:spPr>
          <a:xfrm>
            <a:off x="517831" y="5025810"/>
            <a:ext cx="4920944" cy="160089"/>
          </a:xfrm>
          <a:prstGeom prst="rect">
            <a:avLst/>
          </a:prstGeom>
        </p:spPr>
        <p:txBody>
          <a:bodyPr vert="horz" lIns="0" tIns="0" rIns="0" bIns="0" rtlCol="0" anchor="b"/>
          <a:lstStyle>
            <a:defPPr>
              <a:defRPr lang="en-US"/>
            </a:defPPr>
            <a:lvl1pPr marL="0" algn="l" defTabSz="457200" rtl="0" eaLnBrk="1" latinLnBrk="0" hangingPunct="1">
              <a:defRPr sz="5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202427">
                    <a:tint val="75000"/>
                  </a:srgbClr>
                </a:solidFill>
                <a:effectLst/>
                <a:uLnTx/>
                <a:uFillTx/>
                <a:latin typeface="DM Sans"/>
                <a:ea typeface="+mn-ea"/>
                <a:cs typeface="+mn-cs"/>
              </a:rPr>
              <a:t>Note: All dollar amounts in CAD millions. USD figures converted to CAD at a USD/CAD FX rate of 1.3415.</a:t>
            </a:r>
          </a:p>
        </p:txBody>
      </p:sp>
      <p:cxnSp>
        <p:nvCxnSpPr>
          <p:cNvPr id="25" name="Straight Connector 24">
            <a:extLst>
              <a:ext uri="{FF2B5EF4-FFF2-40B4-BE49-F238E27FC236}">
                <a16:creationId xmlns:a16="http://schemas.microsoft.com/office/drawing/2014/main" id="{2447EFC3-782B-A5A4-53E9-091A9C8C3570}"/>
              </a:ext>
            </a:extLst>
          </p:cNvPr>
          <p:cNvCxnSpPr>
            <a:cxnSpLocks/>
          </p:cNvCxnSpPr>
          <p:nvPr/>
        </p:nvCxnSpPr>
        <p:spPr>
          <a:xfrm>
            <a:off x="4572000" y="1085850"/>
            <a:ext cx="0" cy="393996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0B6FBF7-777E-4619-DDAD-35F5FE444AB5}"/>
              </a:ext>
            </a:extLst>
          </p:cNvPr>
          <p:cNvCxnSpPr>
            <a:cxnSpLocks/>
          </p:cNvCxnSpPr>
          <p:nvPr/>
        </p:nvCxnSpPr>
        <p:spPr>
          <a:xfrm flipH="1">
            <a:off x="422086" y="2908801"/>
            <a:ext cx="826131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6" name="Chart 55">
            <a:extLst>
              <a:ext uri="{FF2B5EF4-FFF2-40B4-BE49-F238E27FC236}">
                <a16:creationId xmlns:a16="http://schemas.microsoft.com/office/drawing/2014/main" id="{AE54B095-9055-4CB3-98C9-D4E7CA7B8894}"/>
              </a:ext>
            </a:extLst>
          </p:cNvPr>
          <p:cNvGraphicFramePr>
            <a:graphicFrameLocks/>
          </p:cNvGraphicFramePr>
          <p:nvPr>
            <p:custDataLst>
              <p:tags r:id="rId1"/>
            </p:custDataLst>
          </p:nvPr>
        </p:nvGraphicFramePr>
        <p:xfrm>
          <a:off x="4946283" y="1200797"/>
          <a:ext cx="3699930" cy="1379992"/>
        </p:xfrm>
        <a:graphic>
          <a:graphicData uri="http://schemas.openxmlformats.org/drawingml/2006/chart">
            <c:chart xmlns:c="http://schemas.openxmlformats.org/drawingml/2006/chart" xmlns:r="http://schemas.openxmlformats.org/officeDocument/2006/relationships" r:id="rId8"/>
          </a:graphicData>
        </a:graphic>
      </p:graphicFrame>
      <p:cxnSp>
        <p:nvCxnSpPr>
          <p:cNvPr id="31" name="Straight Connector 30">
            <a:extLst>
              <a:ext uri="{FF2B5EF4-FFF2-40B4-BE49-F238E27FC236}">
                <a16:creationId xmlns:a16="http://schemas.microsoft.com/office/drawing/2014/main" id="{69D71234-8387-1F78-B2D5-F087CA983C1B}"/>
              </a:ext>
            </a:extLst>
          </p:cNvPr>
          <p:cNvCxnSpPr>
            <a:cxnSpLocks/>
          </p:cNvCxnSpPr>
          <p:nvPr/>
        </p:nvCxnSpPr>
        <p:spPr>
          <a:xfrm>
            <a:off x="7365588" y="1200797"/>
            <a:ext cx="0" cy="961623"/>
          </a:xfrm>
          <a:prstGeom prst="line">
            <a:avLst/>
          </a:prstGeom>
          <a:ln w="952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5" name="Right Triangle 34">
            <a:extLst>
              <a:ext uri="{FF2B5EF4-FFF2-40B4-BE49-F238E27FC236}">
                <a16:creationId xmlns:a16="http://schemas.microsoft.com/office/drawing/2014/main" id="{9195B72A-8903-DF28-F716-AB58F9548D1E}"/>
              </a:ext>
            </a:extLst>
          </p:cNvPr>
          <p:cNvSpPr/>
          <p:nvPr/>
        </p:nvSpPr>
        <p:spPr>
          <a:xfrm flipH="1">
            <a:off x="5743209" y="2361773"/>
            <a:ext cx="245268" cy="64721"/>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grpSp>
        <p:nvGrpSpPr>
          <p:cNvPr id="28" name="Group 27">
            <a:extLst>
              <a:ext uri="{FF2B5EF4-FFF2-40B4-BE49-F238E27FC236}">
                <a16:creationId xmlns:a16="http://schemas.microsoft.com/office/drawing/2014/main" id="{FA96EBCE-5964-4340-A6B5-AC38C0DACB2A}"/>
              </a:ext>
            </a:extLst>
          </p:cNvPr>
          <p:cNvGrpSpPr>
            <a:grpSpLocks noChangeAspect="1"/>
          </p:cNvGrpSpPr>
          <p:nvPr/>
        </p:nvGrpSpPr>
        <p:grpSpPr>
          <a:xfrm>
            <a:off x="7431363" y="1851033"/>
            <a:ext cx="438303" cy="99992"/>
            <a:chOff x="2988316" y="2086260"/>
            <a:chExt cx="438303" cy="133045"/>
          </a:xfrm>
        </p:grpSpPr>
        <p:sp>
          <p:nvSpPr>
            <p:cNvPr id="5" name="Parallelogram 4">
              <a:extLst>
                <a:ext uri="{FF2B5EF4-FFF2-40B4-BE49-F238E27FC236}">
                  <a16:creationId xmlns:a16="http://schemas.microsoft.com/office/drawing/2014/main" id="{AE4048C2-F196-6E20-8FCC-D6B1ABF1881F}"/>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9" name="Straight Connector 8">
              <a:extLst>
                <a:ext uri="{FF2B5EF4-FFF2-40B4-BE49-F238E27FC236}">
                  <a16:creationId xmlns:a16="http://schemas.microsoft.com/office/drawing/2014/main" id="{DAEA5E88-43F6-DBB4-D3BB-4844DDB8D3DA}"/>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4644998-90F0-6A85-90AE-E39BD216C405}"/>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CE242AC1-CC7F-7C7E-1967-2782009FCE2D}"/>
              </a:ext>
            </a:extLst>
          </p:cNvPr>
          <p:cNvGrpSpPr>
            <a:grpSpLocks noChangeAspect="1"/>
          </p:cNvGrpSpPr>
          <p:nvPr/>
        </p:nvGrpSpPr>
        <p:grpSpPr>
          <a:xfrm>
            <a:off x="8000482" y="1851033"/>
            <a:ext cx="438303" cy="99992"/>
            <a:chOff x="2988316" y="2086260"/>
            <a:chExt cx="438303" cy="133045"/>
          </a:xfrm>
        </p:grpSpPr>
        <p:sp>
          <p:nvSpPr>
            <p:cNvPr id="30" name="Parallelogram 29">
              <a:extLst>
                <a:ext uri="{FF2B5EF4-FFF2-40B4-BE49-F238E27FC236}">
                  <a16:creationId xmlns:a16="http://schemas.microsoft.com/office/drawing/2014/main" id="{9F20BCEA-FDA4-19D8-ED0B-B628FF75C47B}"/>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32" name="Straight Connector 31">
              <a:extLst>
                <a:ext uri="{FF2B5EF4-FFF2-40B4-BE49-F238E27FC236}">
                  <a16:creationId xmlns:a16="http://schemas.microsoft.com/office/drawing/2014/main" id="{EC6F73B6-50D4-D50D-3594-1AC6A44545F1}"/>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1C95D02-222C-BF02-74EF-59B95127F863}"/>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7" name="Chart 56">
            <a:extLst>
              <a:ext uri="{FF2B5EF4-FFF2-40B4-BE49-F238E27FC236}">
                <a16:creationId xmlns:a16="http://schemas.microsoft.com/office/drawing/2014/main" id="{1AB1E32A-9258-4FA3-BF72-BB51574BA2B3}"/>
              </a:ext>
            </a:extLst>
          </p:cNvPr>
          <p:cNvGraphicFramePr>
            <a:graphicFrameLocks/>
          </p:cNvGraphicFramePr>
          <p:nvPr>
            <p:custDataLst>
              <p:tags r:id="rId2"/>
            </p:custDataLst>
          </p:nvPr>
        </p:nvGraphicFramePr>
        <p:xfrm>
          <a:off x="503236" y="3319017"/>
          <a:ext cx="3699930" cy="1379992"/>
        </p:xfrm>
        <a:graphic>
          <a:graphicData uri="http://schemas.openxmlformats.org/drawingml/2006/chart">
            <c:chart xmlns:c="http://schemas.openxmlformats.org/drawingml/2006/chart" xmlns:r="http://schemas.openxmlformats.org/officeDocument/2006/relationships" r:id="rId9"/>
          </a:graphicData>
        </a:graphic>
      </p:graphicFrame>
      <p:cxnSp>
        <p:nvCxnSpPr>
          <p:cNvPr id="40" name="Straight Connector 39">
            <a:extLst>
              <a:ext uri="{FF2B5EF4-FFF2-40B4-BE49-F238E27FC236}">
                <a16:creationId xmlns:a16="http://schemas.microsoft.com/office/drawing/2014/main" id="{5D547B55-50F2-C59A-7AA8-787BD718073A}"/>
              </a:ext>
            </a:extLst>
          </p:cNvPr>
          <p:cNvCxnSpPr>
            <a:cxnSpLocks/>
          </p:cNvCxnSpPr>
          <p:nvPr/>
        </p:nvCxnSpPr>
        <p:spPr>
          <a:xfrm>
            <a:off x="2922541" y="3319019"/>
            <a:ext cx="0" cy="961623"/>
          </a:xfrm>
          <a:prstGeom prst="line">
            <a:avLst/>
          </a:prstGeom>
          <a:ln w="9525">
            <a:solidFill>
              <a:schemeClr val="tx2"/>
            </a:solidFill>
            <a:prstDash val="dash"/>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B370EC56-84BB-D447-E58C-39B18A99E384}"/>
              </a:ext>
            </a:extLst>
          </p:cNvPr>
          <p:cNvGrpSpPr>
            <a:grpSpLocks noChangeAspect="1"/>
          </p:cNvGrpSpPr>
          <p:nvPr/>
        </p:nvGrpSpPr>
        <p:grpSpPr>
          <a:xfrm>
            <a:off x="2989156" y="3954166"/>
            <a:ext cx="438303" cy="99992"/>
            <a:chOff x="2988316" y="2086260"/>
            <a:chExt cx="438303" cy="133045"/>
          </a:xfrm>
        </p:grpSpPr>
        <p:sp>
          <p:nvSpPr>
            <p:cNvPr id="42" name="Parallelogram 41">
              <a:extLst>
                <a:ext uri="{FF2B5EF4-FFF2-40B4-BE49-F238E27FC236}">
                  <a16:creationId xmlns:a16="http://schemas.microsoft.com/office/drawing/2014/main" id="{2A3F7C28-6A01-6EA9-2860-574EFE4E16A5}"/>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43" name="Straight Connector 42">
              <a:extLst>
                <a:ext uri="{FF2B5EF4-FFF2-40B4-BE49-F238E27FC236}">
                  <a16:creationId xmlns:a16="http://schemas.microsoft.com/office/drawing/2014/main" id="{E0286DFF-C26B-0C75-9F32-A6D3DBFAACE3}"/>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E639EAB-D157-F8FB-DB96-FA373D9E0CCD}"/>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09E5F994-E202-1080-1F16-0C77D6248DBA}"/>
              </a:ext>
            </a:extLst>
          </p:cNvPr>
          <p:cNvGrpSpPr>
            <a:grpSpLocks noChangeAspect="1"/>
          </p:cNvGrpSpPr>
          <p:nvPr/>
        </p:nvGrpSpPr>
        <p:grpSpPr>
          <a:xfrm>
            <a:off x="3558275" y="3954166"/>
            <a:ext cx="438303" cy="99992"/>
            <a:chOff x="2988316" y="2086260"/>
            <a:chExt cx="438303" cy="133045"/>
          </a:xfrm>
        </p:grpSpPr>
        <p:sp>
          <p:nvSpPr>
            <p:cNvPr id="49" name="Parallelogram 48">
              <a:extLst>
                <a:ext uri="{FF2B5EF4-FFF2-40B4-BE49-F238E27FC236}">
                  <a16:creationId xmlns:a16="http://schemas.microsoft.com/office/drawing/2014/main" id="{20F74F8B-0DE8-4528-EDEE-F00383A1DB9A}"/>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51" name="Straight Connector 50">
              <a:extLst>
                <a:ext uri="{FF2B5EF4-FFF2-40B4-BE49-F238E27FC236}">
                  <a16:creationId xmlns:a16="http://schemas.microsoft.com/office/drawing/2014/main" id="{EB3970D8-EDA6-9685-EDD9-152FBC81812D}"/>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728A224-B07E-E347-D1AE-7B371D51A98E}"/>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4" name="Right Triangle 53">
            <a:extLst>
              <a:ext uri="{FF2B5EF4-FFF2-40B4-BE49-F238E27FC236}">
                <a16:creationId xmlns:a16="http://schemas.microsoft.com/office/drawing/2014/main" id="{AE00049B-B07F-BDA7-8467-2A7B05C85F88}"/>
              </a:ext>
            </a:extLst>
          </p:cNvPr>
          <p:cNvSpPr/>
          <p:nvPr/>
        </p:nvSpPr>
        <p:spPr>
          <a:xfrm flipH="1">
            <a:off x="1265285" y="4479132"/>
            <a:ext cx="245268" cy="65582"/>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graphicFrame>
        <p:nvGraphicFramePr>
          <p:cNvPr id="58" name="Chart 57">
            <a:extLst>
              <a:ext uri="{FF2B5EF4-FFF2-40B4-BE49-F238E27FC236}">
                <a16:creationId xmlns:a16="http://schemas.microsoft.com/office/drawing/2014/main" id="{E584AE78-6CC6-4F94-8992-F4FE22A4ECCD}"/>
              </a:ext>
            </a:extLst>
          </p:cNvPr>
          <p:cNvGraphicFramePr>
            <a:graphicFrameLocks/>
          </p:cNvGraphicFramePr>
          <p:nvPr>
            <p:custDataLst>
              <p:tags r:id="rId3"/>
            </p:custDataLst>
          </p:nvPr>
        </p:nvGraphicFramePr>
        <p:xfrm>
          <a:off x="4946283" y="3319019"/>
          <a:ext cx="3699930" cy="1379992"/>
        </p:xfrm>
        <a:graphic>
          <a:graphicData uri="http://schemas.openxmlformats.org/drawingml/2006/chart">
            <c:chart xmlns:c="http://schemas.openxmlformats.org/drawingml/2006/chart" xmlns:r="http://schemas.openxmlformats.org/officeDocument/2006/relationships" r:id="rId10"/>
          </a:graphicData>
        </a:graphic>
      </p:graphicFrame>
      <p:cxnSp>
        <p:nvCxnSpPr>
          <p:cNvPr id="74" name="Straight Connector 73">
            <a:extLst>
              <a:ext uri="{FF2B5EF4-FFF2-40B4-BE49-F238E27FC236}">
                <a16:creationId xmlns:a16="http://schemas.microsoft.com/office/drawing/2014/main" id="{6273D993-71F4-DBB0-DBA4-94DF65D7FF2B}"/>
              </a:ext>
            </a:extLst>
          </p:cNvPr>
          <p:cNvCxnSpPr>
            <a:cxnSpLocks/>
          </p:cNvCxnSpPr>
          <p:nvPr/>
        </p:nvCxnSpPr>
        <p:spPr>
          <a:xfrm>
            <a:off x="7365588" y="3321092"/>
            <a:ext cx="0" cy="961623"/>
          </a:xfrm>
          <a:prstGeom prst="line">
            <a:avLst/>
          </a:prstGeom>
          <a:ln w="9525">
            <a:solidFill>
              <a:schemeClr val="tx2"/>
            </a:solidFill>
            <a:prstDash val="dash"/>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A8F87594-52A2-BFC0-72D2-811A1B86199D}"/>
              </a:ext>
            </a:extLst>
          </p:cNvPr>
          <p:cNvGrpSpPr>
            <a:grpSpLocks noChangeAspect="1"/>
          </p:cNvGrpSpPr>
          <p:nvPr/>
        </p:nvGrpSpPr>
        <p:grpSpPr>
          <a:xfrm>
            <a:off x="7431363" y="3864322"/>
            <a:ext cx="438303" cy="99992"/>
            <a:chOff x="2988316" y="2086260"/>
            <a:chExt cx="438303" cy="133045"/>
          </a:xfrm>
        </p:grpSpPr>
        <p:sp>
          <p:nvSpPr>
            <p:cNvPr id="76" name="Parallelogram 75">
              <a:extLst>
                <a:ext uri="{FF2B5EF4-FFF2-40B4-BE49-F238E27FC236}">
                  <a16:creationId xmlns:a16="http://schemas.microsoft.com/office/drawing/2014/main" id="{39C94B7C-64F2-B873-3DA6-BD4AFBE1AAC1}"/>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77" name="Straight Connector 76">
              <a:extLst>
                <a:ext uri="{FF2B5EF4-FFF2-40B4-BE49-F238E27FC236}">
                  <a16:creationId xmlns:a16="http://schemas.microsoft.com/office/drawing/2014/main" id="{3CC45B12-2A6E-EB3A-4280-C5BC8286C070}"/>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31838C2-BA94-42A5-E69B-81DC8F4D695D}"/>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B1442729-B88D-3091-53B4-C8A27FB32419}"/>
              </a:ext>
            </a:extLst>
          </p:cNvPr>
          <p:cNvGrpSpPr>
            <a:grpSpLocks noChangeAspect="1"/>
          </p:cNvGrpSpPr>
          <p:nvPr/>
        </p:nvGrpSpPr>
        <p:grpSpPr>
          <a:xfrm>
            <a:off x="8000482" y="3709415"/>
            <a:ext cx="438303" cy="99992"/>
            <a:chOff x="2988316" y="2086260"/>
            <a:chExt cx="438303" cy="133045"/>
          </a:xfrm>
        </p:grpSpPr>
        <p:sp>
          <p:nvSpPr>
            <p:cNvPr id="80" name="Parallelogram 79">
              <a:extLst>
                <a:ext uri="{FF2B5EF4-FFF2-40B4-BE49-F238E27FC236}">
                  <a16:creationId xmlns:a16="http://schemas.microsoft.com/office/drawing/2014/main" id="{731BB926-D224-91B2-D26B-7CE371BBBD83}"/>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81" name="Straight Connector 80">
              <a:extLst>
                <a:ext uri="{FF2B5EF4-FFF2-40B4-BE49-F238E27FC236}">
                  <a16:creationId xmlns:a16="http://schemas.microsoft.com/office/drawing/2014/main" id="{3B7E5331-01D7-4689-2506-C2DC2CD71520}"/>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FAB84C2-A09B-56FF-07DE-C533A295217D}"/>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3" name="Right Triangle 82">
            <a:extLst>
              <a:ext uri="{FF2B5EF4-FFF2-40B4-BE49-F238E27FC236}">
                <a16:creationId xmlns:a16="http://schemas.microsoft.com/office/drawing/2014/main" id="{67A97853-BD25-F821-FD8E-B5D532756F40}"/>
              </a:ext>
            </a:extLst>
          </p:cNvPr>
          <p:cNvSpPr/>
          <p:nvPr/>
        </p:nvSpPr>
        <p:spPr>
          <a:xfrm flipH="1">
            <a:off x="5839650" y="4478055"/>
            <a:ext cx="245268" cy="67752"/>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15" name="Straight Connector 14">
            <a:extLst>
              <a:ext uri="{FF2B5EF4-FFF2-40B4-BE49-F238E27FC236}">
                <a16:creationId xmlns:a16="http://schemas.microsoft.com/office/drawing/2014/main" id="{57EEE581-AED9-E6EE-F166-2AC6326A68E9}"/>
              </a:ext>
            </a:extLst>
          </p:cNvPr>
          <p:cNvCxnSpPr>
            <a:cxnSpLocks/>
          </p:cNvCxnSpPr>
          <p:nvPr/>
        </p:nvCxnSpPr>
        <p:spPr>
          <a:xfrm>
            <a:off x="2922541" y="1200796"/>
            <a:ext cx="0" cy="961623"/>
          </a:xfrm>
          <a:prstGeom prst="line">
            <a:avLst/>
          </a:prstGeom>
          <a:ln w="9525">
            <a:solidFill>
              <a:schemeClr val="tx2"/>
            </a:solidFill>
            <a:prstDash val="dash"/>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6E9196E-5D82-72AF-A38E-B92B6D703275}"/>
              </a:ext>
            </a:extLst>
          </p:cNvPr>
          <p:cNvGrpSpPr>
            <a:grpSpLocks noChangeAspect="1"/>
          </p:cNvGrpSpPr>
          <p:nvPr/>
        </p:nvGrpSpPr>
        <p:grpSpPr>
          <a:xfrm>
            <a:off x="2988316" y="1795727"/>
            <a:ext cx="438303" cy="99992"/>
            <a:chOff x="2988316" y="2086260"/>
            <a:chExt cx="438303" cy="133045"/>
          </a:xfrm>
        </p:grpSpPr>
        <p:sp>
          <p:nvSpPr>
            <p:cNvPr id="27" name="Parallelogram 26">
              <a:extLst>
                <a:ext uri="{FF2B5EF4-FFF2-40B4-BE49-F238E27FC236}">
                  <a16:creationId xmlns:a16="http://schemas.microsoft.com/office/drawing/2014/main" id="{2E8FD74C-CDDE-6B5C-0D39-64A9B14E11A0}"/>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34" name="Straight Connector 33">
              <a:extLst>
                <a:ext uri="{FF2B5EF4-FFF2-40B4-BE49-F238E27FC236}">
                  <a16:creationId xmlns:a16="http://schemas.microsoft.com/office/drawing/2014/main" id="{70DBEBDB-26D6-8680-A652-F55789C85942}"/>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CCBC4E8-816A-0490-F913-6E2250B082B6}"/>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7462C55C-6105-F94F-46AF-571D9E030D07}"/>
              </a:ext>
            </a:extLst>
          </p:cNvPr>
          <p:cNvGrpSpPr>
            <a:grpSpLocks noChangeAspect="1"/>
          </p:cNvGrpSpPr>
          <p:nvPr/>
        </p:nvGrpSpPr>
        <p:grpSpPr>
          <a:xfrm>
            <a:off x="3565614" y="1766250"/>
            <a:ext cx="438303" cy="99992"/>
            <a:chOff x="2988316" y="2086260"/>
            <a:chExt cx="438303" cy="133045"/>
          </a:xfrm>
        </p:grpSpPr>
        <p:sp>
          <p:nvSpPr>
            <p:cNvPr id="21" name="Parallelogram 20">
              <a:extLst>
                <a:ext uri="{FF2B5EF4-FFF2-40B4-BE49-F238E27FC236}">
                  <a16:creationId xmlns:a16="http://schemas.microsoft.com/office/drawing/2014/main" id="{A22ECD8C-F6BC-F04B-40C6-F832A659646C}"/>
                </a:ext>
              </a:extLst>
            </p:cNvPr>
            <p:cNvSpPr/>
            <p:nvPr/>
          </p:nvSpPr>
          <p:spPr>
            <a:xfrm rot="5400000" flipH="1">
              <a:off x="3141972" y="1934700"/>
              <a:ext cx="130949" cy="438261"/>
            </a:xfrm>
            <a:prstGeom prst="parallelogram">
              <a:avLst>
                <a:gd name="adj" fmla="val 5868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DM Sans"/>
                <a:ea typeface="+mn-ea"/>
                <a:cs typeface="+mn-cs"/>
              </a:endParaRPr>
            </a:p>
          </p:txBody>
        </p:sp>
        <p:cxnSp>
          <p:nvCxnSpPr>
            <p:cNvPr id="22" name="Straight Connector 21">
              <a:extLst>
                <a:ext uri="{FF2B5EF4-FFF2-40B4-BE49-F238E27FC236}">
                  <a16:creationId xmlns:a16="http://schemas.microsoft.com/office/drawing/2014/main" id="{17D8A6AD-6B32-69C8-9A10-F06CD2D3757B}"/>
                </a:ext>
              </a:extLst>
            </p:cNvPr>
            <p:cNvCxnSpPr>
              <a:cxnSpLocks/>
            </p:cNvCxnSpPr>
            <p:nvPr/>
          </p:nvCxnSpPr>
          <p:spPr>
            <a:xfrm flipV="1">
              <a:off x="2988316" y="2086260"/>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F46DBA-338A-1E5B-62BA-0D805C1458AF}"/>
                </a:ext>
              </a:extLst>
            </p:cNvPr>
            <p:cNvCxnSpPr>
              <a:cxnSpLocks/>
            </p:cNvCxnSpPr>
            <p:nvPr/>
          </p:nvCxnSpPr>
          <p:spPr>
            <a:xfrm flipV="1">
              <a:off x="2988316" y="2142127"/>
              <a:ext cx="438303" cy="75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9" name="Rectangle 58">
            <a:extLst>
              <a:ext uri="{FF2B5EF4-FFF2-40B4-BE49-F238E27FC236}">
                <a16:creationId xmlns:a16="http://schemas.microsoft.com/office/drawing/2014/main" id="{52879AB0-00CC-FAFF-FD67-C7BA40DF5B24}"/>
              </a:ext>
            </a:extLst>
          </p:cNvPr>
          <p:cNvSpPr/>
          <p:nvPr/>
        </p:nvSpPr>
        <p:spPr>
          <a:xfrm>
            <a:off x="4909099" y="2494553"/>
            <a:ext cx="3774298" cy="3282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marR="0" lvl="0" algn="l" defTabSz="457200" rtl="0" eaLnBrk="1" fontAlgn="auto" latinLnBrk="0" hangingPunct="1">
              <a:lnSpc>
                <a:spcPct val="100000"/>
              </a:lnSpc>
              <a:spcBef>
                <a:spcPts val="0"/>
              </a:spcBef>
              <a:spcAft>
                <a:spcPts val="0"/>
              </a:spcAft>
              <a:buClrTx/>
              <a:buSzTx/>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Revenue growth driven by ramp-up in volumes, fully supported by capacity at existing facilities</a:t>
            </a:r>
          </a:p>
        </p:txBody>
      </p:sp>
      <p:sp>
        <p:nvSpPr>
          <p:cNvPr id="60" name="Rectangle 59">
            <a:extLst>
              <a:ext uri="{FF2B5EF4-FFF2-40B4-BE49-F238E27FC236}">
                <a16:creationId xmlns:a16="http://schemas.microsoft.com/office/drawing/2014/main" id="{9363B1E4-28D3-CA90-9C34-C8EB9D3828D3}"/>
              </a:ext>
            </a:extLst>
          </p:cNvPr>
          <p:cNvSpPr/>
          <p:nvPr/>
        </p:nvSpPr>
        <p:spPr>
          <a:xfrm>
            <a:off x="4909099" y="4651432"/>
            <a:ext cx="3774298" cy="3282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marR="0" lvl="0" algn="l" defTabSz="457200" rtl="0" eaLnBrk="1" fontAlgn="auto" latinLnBrk="0" hangingPunct="1">
              <a:lnSpc>
                <a:spcPct val="100000"/>
              </a:lnSpc>
              <a:spcBef>
                <a:spcPts val="0"/>
              </a:spcBef>
              <a:spcAft>
                <a:spcPts val="0"/>
              </a:spcAft>
              <a:buClrTx/>
              <a:buSzTx/>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Positive EBITDA achieved through ramp-up in volumes and realization of supply chain and G&amp;A synergies</a:t>
            </a:r>
          </a:p>
        </p:txBody>
      </p:sp>
      <p:sp>
        <p:nvSpPr>
          <p:cNvPr id="61" name="Rectangle 60">
            <a:extLst>
              <a:ext uri="{FF2B5EF4-FFF2-40B4-BE49-F238E27FC236}">
                <a16:creationId xmlns:a16="http://schemas.microsoft.com/office/drawing/2014/main" id="{9C147314-008E-FE0D-FB16-42A5087C9164}"/>
              </a:ext>
            </a:extLst>
          </p:cNvPr>
          <p:cNvSpPr/>
          <p:nvPr/>
        </p:nvSpPr>
        <p:spPr>
          <a:xfrm>
            <a:off x="466052" y="4651432"/>
            <a:ext cx="3774298" cy="3282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marR="0" lvl="0" algn="l" defTabSz="457200" rtl="0" eaLnBrk="1" fontAlgn="auto" latinLnBrk="0" hangingPunct="1">
              <a:lnSpc>
                <a:spcPct val="100000"/>
              </a:lnSpc>
              <a:spcBef>
                <a:spcPts val="0"/>
              </a:spcBef>
              <a:spcAft>
                <a:spcPts val="0"/>
              </a:spcAft>
              <a:buClrTx/>
              <a:buSzTx/>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Gross margin expansion driven by volume ramp-up and realization of supply chain synergies </a:t>
            </a:r>
          </a:p>
        </p:txBody>
      </p:sp>
      <p:sp>
        <p:nvSpPr>
          <p:cNvPr id="62" name="Rectangle: Rounded Corners 61">
            <a:extLst>
              <a:ext uri="{FF2B5EF4-FFF2-40B4-BE49-F238E27FC236}">
                <a16:creationId xmlns:a16="http://schemas.microsoft.com/office/drawing/2014/main" id="{B470EDC8-4937-E491-F9E3-0BB0780DBDEA}"/>
              </a:ext>
            </a:extLst>
          </p:cNvPr>
          <p:cNvSpPr/>
          <p:nvPr/>
        </p:nvSpPr>
        <p:spPr>
          <a:xfrm>
            <a:off x="5738446" y="3010249"/>
            <a:ext cx="2944951" cy="255955"/>
          </a:xfrm>
          <a:prstGeom prst="roundRect">
            <a:avLst>
              <a:gd name="adj" fmla="val 23722"/>
            </a:avLst>
          </a:prstGeom>
          <a:solidFill>
            <a:schemeClr val="accent6"/>
          </a:solidFill>
          <a:ln w="0">
            <a:noFill/>
          </a:ln>
          <a:effectLst/>
        </p:spPr>
        <p:style>
          <a:lnRef idx="2">
            <a:schemeClr val="accent1">
              <a:shade val="15000"/>
            </a:schemeClr>
          </a:lnRef>
          <a:fillRef idx="1">
            <a:schemeClr val="accent1"/>
          </a:fillRef>
          <a:effectRef idx="0">
            <a:schemeClr val="accent1"/>
          </a:effectRef>
          <a:fontRef idx="minor">
            <a:schemeClr val="lt1"/>
          </a:fontRef>
        </p:style>
        <p:txBody>
          <a:bodyPr lIns="45720" tIns="0" rIns="45720" bIns="0" rtlCol="0" anchor="ctr"/>
          <a:lstStyle/>
          <a:p>
            <a:pPr marL="0" marR="0" lvl="0" indent="0" algn="ctr" defTabSz="457200" rtl="0" eaLnBrk="1" fontAlgn="auto" latinLnBrk="0" hangingPunct="1">
              <a:lnSpc>
                <a:spcPct val="100000"/>
              </a:lnSpc>
              <a:spcBef>
                <a:spcPts val="600"/>
              </a:spcBef>
              <a:spcAft>
                <a:spcPts val="600"/>
              </a:spcAft>
              <a:buClrTx/>
              <a:buSzTx/>
              <a:buFontTx/>
              <a:buNone/>
              <a:tabLst/>
              <a:defRPr/>
            </a:pPr>
            <a:r>
              <a:rPr kumimoji="0" lang="en-US" sz="800" i="0" u="none" strike="noStrike" kern="1200" cap="none" spc="0" normalizeH="0" baseline="0" noProof="0">
                <a:ln>
                  <a:noFill/>
                </a:ln>
                <a:solidFill>
                  <a:schemeClr val="tx1"/>
                </a:solidFill>
                <a:effectLst/>
                <a:uLnTx/>
                <a:uFillTx/>
                <a:latin typeface="DM Sans"/>
                <a:ea typeface="+mn-ea"/>
                <a:cs typeface="+mn-cs"/>
              </a:rPr>
              <a:t>Team consolidation results in expected G&amp;A </a:t>
            </a:r>
            <a:br>
              <a:rPr kumimoji="0" lang="en-US" sz="800" i="0" u="none" strike="noStrike" kern="1200" cap="none" spc="0" normalizeH="0" baseline="0" noProof="0">
                <a:ln>
                  <a:noFill/>
                </a:ln>
                <a:solidFill>
                  <a:schemeClr val="tx1"/>
                </a:solidFill>
                <a:effectLst/>
                <a:uLnTx/>
                <a:uFillTx/>
                <a:latin typeface="DM Sans"/>
                <a:ea typeface="+mn-ea"/>
                <a:cs typeface="+mn-cs"/>
              </a:rPr>
            </a:br>
            <a:r>
              <a:rPr kumimoji="0" lang="en-US" sz="800" i="0" u="none" strike="noStrike" kern="1200" cap="none" spc="0" normalizeH="0" baseline="0" noProof="0">
                <a:ln>
                  <a:noFill/>
                </a:ln>
                <a:solidFill>
                  <a:schemeClr val="tx1"/>
                </a:solidFill>
                <a:effectLst/>
                <a:uLnTx/>
                <a:uFillTx/>
                <a:latin typeface="DM Sans"/>
                <a:ea typeface="+mn-ea"/>
                <a:cs typeface="+mn-cs"/>
              </a:rPr>
              <a:t>synergies of $13M+ in 2024 and ~$27M in 2025</a:t>
            </a:r>
          </a:p>
        </p:txBody>
      </p:sp>
      <p:sp>
        <p:nvSpPr>
          <p:cNvPr id="64" name="Rectangle: Rounded Corners 63">
            <a:extLst>
              <a:ext uri="{FF2B5EF4-FFF2-40B4-BE49-F238E27FC236}">
                <a16:creationId xmlns:a16="http://schemas.microsoft.com/office/drawing/2014/main" id="{96AD2C3B-35C6-BD7D-46E1-0C32B94E380F}"/>
              </a:ext>
            </a:extLst>
          </p:cNvPr>
          <p:cNvSpPr/>
          <p:nvPr/>
        </p:nvSpPr>
        <p:spPr>
          <a:xfrm>
            <a:off x="1943101" y="3019015"/>
            <a:ext cx="2579481" cy="255955"/>
          </a:xfrm>
          <a:prstGeom prst="roundRect">
            <a:avLst>
              <a:gd name="adj" fmla="val 23722"/>
            </a:avLst>
          </a:prstGeom>
          <a:solidFill>
            <a:schemeClr val="accent6"/>
          </a:solidFill>
          <a:ln w="0">
            <a:noFill/>
          </a:ln>
          <a:effectLst/>
        </p:spPr>
        <p:style>
          <a:lnRef idx="2">
            <a:schemeClr val="accent1">
              <a:shade val="15000"/>
            </a:schemeClr>
          </a:lnRef>
          <a:fillRef idx="1">
            <a:schemeClr val="accent1"/>
          </a:fillRef>
          <a:effectRef idx="0">
            <a:schemeClr val="accent1"/>
          </a:effectRef>
          <a:fontRef idx="minor">
            <a:schemeClr val="lt1"/>
          </a:fontRef>
        </p:style>
        <p:txBody>
          <a:bodyPr lIns="45720" tIns="0" rIns="45720" bIns="0" rtlCol="0" anchor="ctr"/>
          <a:lstStyle/>
          <a:p>
            <a:pPr marL="0" marR="0" lvl="0" indent="0" algn="ctr" defTabSz="457200" rtl="0" eaLnBrk="1" fontAlgn="auto" latinLnBrk="0" hangingPunct="1">
              <a:lnSpc>
                <a:spcPct val="100000"/>
              </a:lnSpc>
              <a:spcBef>
                <a:spcPts val="600"/>
              </a:spcBef>
              <a:spcAft>
                <a:spcPts val="600"/>
              </a:spcAft>
              <a:buClrTx/>
              <a:buSzTx/>
              <a:buFontTx/>
              <a:buNone/>
              <a:tabLst/>
              <a:defRPr/>
            </a:pPr>
            <a:r>
              <a:rPr kumimoji="0" lang="en-US" sz="800" i="0" u="none" strike="noStrike" kern="1200" cap="none" spc="0" normalizeH="0" baseline="0" noProof="0" dirty="0">
                <a:ln>
                  <a:noFill/>
                </a:ln>
                <a:solidFill>
                  <a:schemeClr val="tx1"/>
                </a:solidFill>
                <a:effectLst/>
                <a:uLnTx/>
                <a:uFillTx/>
                <a:latin typeface="DM Sans"/>
                <a:ea typeface="+mn-ea"/>
                <a:cs typeface="+mn-cs"/>
              </a:rPr>
              <a:t>Expected supply chain efficiencies resulting in $7M synergies in 2024 and ~$20M in 2025</a:t>
            </a:r>
          </a:p>
        </p:txBody>
      </p:sp>
      <p:sp>
        <p:nvSpPr>
          <p:cNvPr id="45" name="TextBox 44">
            <a:extLst>
              <a:ext uri="{FF2B5EF4-FFF2-40B4-BE49-F238E27FC236}">
                <a16:creationId xmlns:a16="http://schemas.microsoft.com/office/drawing/2014/main" id="{7E3D3639-76D1-F46D-FB48-C581CFBF56D7}"/>
              </a:ext>
            </a:extLst>
          </p:cNvPr>
          <p:cNvSpPr txBox="1"/>
          <p:nvPr/>
        </p:nvSpPr>
        <p:spPr>
          <a:xfrm>
            <a:off x="1438257" y="2287967"/>
            <a:ext cx="680312" cy="2308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Systems</a:t>
            </a:r>
            <a:endParaRPr kumimoji="0" lang="en-CA" sz="900" b="0" i="0" u="none" strike="noStrike" kern="1200" cap="none" spc="0" normalizeH="0" baseline="0" noProof="0">
              <a:ln>
                <a:noFill/>
              </a:ln>
              <a:solidFill>
                <a:srgbClr val="202427"/>
              </a:solidFill>
              <a:effectLst/>
              <a:uLnTx/>
              <a:uFillTx/>
              <a:latin typeface="DM Sans"/>
              <a:ea typeface="+mn-ea"/>
              <a:cs typeface="+mn-cs"/>
            </a:endParaRPr>
          </a:p>
        </p:txBody>
      </p:sp>
      <p:pic>
        <p:nvPicPr>
          <p:cNvPr id="53" name="Picture 52">
            <a:extLst>
              <a:ext uri="{FF2B5EF4-FFF2-40B4-BE49-F238E27FC236}">
                <a16:creationId xmlns:a16="http://schemas.microsoft.com/office/drawing/2014/main" id="{C7BB60B8-E3FB-87A4-5A2A-AB451DD070A6}"/>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13962" t="28443" r="14243" b="14242"/>
          <a:stretch/>
        </p:blipFill>
        <p:spPr>
          <a:xfrm>
            <a:off x="1194486" y="2353534"/>
            <a:ext cx="272723" cy="87085"/>
          </a:xfrm>
          <a:prstGeom prst="rect">
            <a:avLst/>
          </a:prstGeom>
        </p:spPr>
      </p:pic>
      <p:sp>
        <p:nvSpPr>
          <p:cNvPr id="10" name="Rectangle 9">
            <a:extLst>
              <a:ext uri="{FF2B5EF4-FFF2-40B4-BE49-F238E27FC236}">
                <a16:creationId xmlns:a16="http://schemas.microsoft.com/office/drawing/2014/main" id="{E68F50CC-D229-00A7-BBB1-3CCC32EE54C7}"/>
              </a:ext>
            </a:extLst>
          </p:cNvPr>
          <p:cNvSpPr/>
          <p:nvPr/>
        </p:nvSpPr>
        <p:spPr>
          <a:xfrm>
            <a:off x="466052" y="2541276"/>
            <a:ext cx="3774298" cy="3282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marR="0" lvl="0" algn="l" defTabSz="457200" rtl="0" eaLnBrk="1" fontAlgn="auto" latinLnBrk="0" hangingPunct="1">
              <a:lnSpc>
                <a:spcPct val="100000"/>
              </a:lnSpc>
              <a:spcBef>
                <a:spcPts val="0"/>
              </a:spcBef>
              <a:spcAft>
                <a:spcPts val="0"/>
              </a:spcAft>
              <a:buClrTx/>
              <a:buSzTx/>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Q2: Ramp up to full capacity with 1 shift / 1 line per facility, Q3 add second shift, Q4 ramp to full capacity with 2 shifts / 2 lines  </a:t>
            </a:r>
            <a:endParaRPr kumimoji="0" lang="en-US" sz="900" b="0" i="0" u="none" strike="noStrike" kern="1200" cap="none" spc="0" normalizeH="0" baseline="0" noProof="0" dirty="0">
              <a:ln>
                <a:noFill/>
              </a:ln>
              <a:solidFill>
                <a:srgbClr val="202427"/>
              </a:solidFill>
              <a:effectLst/>
              <a:uLnTx/>
              <a:uFillTx/>
              <a:latin typeface="DM Sans"/>
              <a:ea typeface="+mn-ea"/>
              <a:cs typeface="+mn-cs"/>
            </a:endParaRPr>
          </a:p>
        </p:txBody>
      </p:sp>
    </p:spTree>
    <p:extLst>
      <p:ext uri="{BB962C8B-B14F-4D97-AF65-F5344CB8AC3E}">
        <p14:creationId xmlns:p14="http://schemas.microsoft.com/office/powerpoint/2010/main" val="4176263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164B95-AE5D-41A1-87AE-751A0DC3C80D}"/>
              </a:ext>
            </a:extLst>
          </p:cNvPr>
          <p:cNvSpPr>
            <a:spLocks noGrp="1"/>
          </p:cNvSpPr>
          <p:nvPr>
            <p:ph type="ftr" sz="quarter" idx="11"/>
          </p:nvPr>
        </p:nvSpPr>
        <p:spPr>
          <a:prstGeom prst="rect">
            <a:avLst/>
          </a:prstGeom>
        </p:spPr>
        <p:txBody>
          <a:bodyPr vert="horz" lIns="0" tIns="0" rIns="0" bIns="0" rtlCol="0" anchor="ctr"/>
          <a:lstStyle>
            <a:defPPr>
              <a:defRPr lang="en-US"/>
            </a:defPPr>
            <a:lvl1pPr marL="0" algn="l" defTabSz="457200" rtl="0" eaLnBrk="1" latinLnBrk="0" hangingPunct="1">
              <a:defRPr sz="5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93242828-2EBE-4E9F-A5D2-61437DC3E3EE}"/>
              </a:ext>
            </a:extLst>
          </p:cNvPr>
          <p:cNvSpPr>
            <a:spLocks noGrp="1"/>
          </p:cNvSpPr>
          <p:nvPr>
            <p:ph type="sldNum" sz="quarter" idx="12"/>
          </p:nvPr>
        </p:nvSpPr>
        <p:spPr>
          <a:prstGeom prst="rect">
            <a:avLst/>
          </a:prstGeom>
        </p:spPr>
        <p:txBody>
          <a:bodyPr vert="horz" lIns="0" tIns="0" rIns="0" bIns="0" rtlCol="0" anchor="ctr"/>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sp>
        <p:nvSpPr>
          <p:cNvPr id="13" name="Title 1">
            <a:extLst>
              <a:ext uri="{FF2B5EF4-FFF2-40B4-BE49-F238E27FC236}">
                <a16:creationId xmlns:a16="http://schemas.microsoft.com/office/drawing/2014/main" id="{214D994A-3568-4919-B2B9-F5F830B310D9}"/>
              </a:ext>
            </a:extLst>
          </p:cNvPr>
          <p:cNvSpPr txBox="1">
            <a:spLocks/>
          </p:cNvSpPr>
          <p:nvPr/>
        </p:nvSpPr>
        <p:spPr>
          <a:xfrm>
            <a:off x="503238" y="434410"/>
            <a:ext cx="6963269" cy="371120"/>
          </a:xfrm>
          <a:prstGeom prst="rect">
            <a:avLst/>
          </a:prstGeom>
          <a:noFill/>
        </p:spPr>
        <p:txBody>
          <a:bodyPr lIns="0" tIns="0" rIns="0" bIns="0" anchor="t">
            <a:normAutofit/>
          </a:bodyPr>
          <a:lstStyle>
            <a:lvl1pPr algn="l" defTabSz="685800" rtl="0" eaLnBrk="1" latinLnBrk="0" hangingPunct="1">
              <a:lnSpc>
                <a:spcPct val="100000"/>
              </a:lnSpc>
              <a:spcBef>
                <a:spcPct val="0"/>
              </a:spcBef>
              <a:buNone/>
              <a:defRPr sz="2400" kern="1200">
                <a:solidFill>
                  <a:schemeClr val="tx1"/>
                </a:solidFill>
                <a:latin typeface="+mj-lt"/>
                <a:ea typeface="+mj-ea"/>
                <a:cs typeface="+mj-cs"/>
              </a:defRPr>
            </a:lvl1pPr>
          </a:lstStyle>
          <a:p>
            <a:pPr marL="0" marR="0" lvl="0" indent="0" algn="l" defTabSz="685800" rtl="0" eaLnBrk="1" fontAlgn="base"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effectLst/>
                <a:uLnTx/>
                <a:uFillTx/>
                <a:latin typeface="Commuters Sans SemiBold"/>
                <a:ea typeface="+mj-ea"/>
                <a:cs typeface="+mj-cs"/>
              </a:rPr>
              <a:t>Capital Structure </a:t>
            </a:r>
          </a:p>
        </p:txBody>
      </p:sp>
      <p:graphicFrame>
        <p:nvGraphicFramePr>
          <p:cNvPr id="6" name="Table 4">
            <a:extLst>
              <a:ext uri="{FF2B5EF4-FFF2-40B4-BE49-F238E27FC236}">
                <a16:creationId xmlns:a16="http://schemas.microsoft.com/office/drawing/2014/main" id="{0F038882-7510-4301-9CE8-8040173D4C19}"/>
              </a:ext>
            </a:extLst>
          </p:cNvPr>
          <p:cNvGraphicFramePr>
            <a:graphicFrameLocks/>
          </p:cNvGraphicFramePr>
          <p:nvPr/>
        </p:nvGraphicFramePr>
        <p:xfrm>
          <a:off x="4679949" y="1412045"/>
          <a:ext cx="3958998" cy="2322635"/>
        </p:xfrm>
        <a:graphic>
          <a:graphicData uri="http://schemas.openxmlformats.org/drawingml/2006/table">
            <a:tbl>
              <a:tblPr bandRow="1">
                <a:tableStyleId>{68D230F3-CF80-4859-8CE7-A43EE81993B5}</a:tableStyleId>
              </a:tblPr>
              <a:tblGrid>
                <a:gridCol w="1979499">
                  <a:extLst>
                    <a:ext uri="{9D8B030D-6E8A-4147-A177-3AD203B41FA5}">
                      <a16:colId xmlns:a16="http://schemas.microsoft.com/office/drawing/2014/main" val="562752932"/>
                    </a:ext>
                  </a:extLst>
                </a:gridCol>
                <a:gridCol w="1979499">
                  <a:extLst>
                    <a:ext uri="{9D8B030D-6E8A-4147-A177-3AD203B41FA5}">
                      <a16:colId xmlns:a16="http://schemas.microsoft.com/office/drawing/2014/main" val="4082201238"/>
                    </a:ext>
                  </a:extLst>
                </a:gridCol>
              </a:tblGrid>
              <a:tr h="464527">
                <a:tc>
                  <a:txBody>
                    <a:bodyPr/>
                    <a:lstStyle/>
                    <a:p>
                      <a:pPr algn="l"/>
                      <a:r>
                        <a:rPr lang="en-CA" sz="1050" b="0">
                          <a:solidFill>
                            <a:schemeClr val="tx1"/>
                          </a:solidFill>
                        </a:rPr>
                        <a:t>Basic shares outstanding</a:t>
                      </a:r>
                    </a:p>
                  </a:txBody>
                  <a:tcPr anchor="ctr"/>
                </a:tc>
                <a:tc>
                  <a:txBody>
                    <a:bodyPr/>
                    <a:lstStyle/>
                    <a:p>
                      <a:pPr marL="0" lvl="0" algn="ctr" defTabSz="685800">
                        <a:buNone/>
                      </a:pPr>
                      <a:r>
                        <a:rPr lang="en-CA" sz="1050" b="0" i="0" u="none" strike="noStrike" kern="1200" noProof="0">
                          <a:latin typeface="DM Sans"/>
                        </a:rPr>
                        <a:t>508.8 M</a:t>
                      </a:r>
                      <a:endParaRPr lang="en-US" sz="1050"/>
                    </a:p>
                  </a:txBody>
                  <a:tcPr anchor="ctr"/>
                </a:tc>
                <a:extLst>
                  <a:ext uri="{0D108BD9-81ED-4DB2-BD59-A6C34878D82A}">
                    <a16:rowId xmlns:a16="http://schemas.microsoft.com/office/drawing/2014/main" val="2553513140"/>
                  </a:ext>
                </a:extLst>
              </a:tr>
              <a:tr h="464527">
                <a:tc>
                  <a:txBody>
                    <a:bodyPr/>
                    <a:lstStyle/>
                    <a:p>
                      <a:pPr algn="l"/>
                      <a:r>
                        <a:rPr lang="en-CA" sz="1050" b="0">
                          <a:solidFill>
                            <a:schemeClr val="tx1"/>
                          </a:solidFill>
                        </a:rPr>
                        <a:t>Options / RSU’s / PSU’s</a:t>
                      </a:r>
                    </a:p>
                  </a:txBody>
                  <a:tcPr anchor="ctr"/>
                </a:tc>
                <a:tc>
                  <a:txBody>
                    <a:bodyPr/>
                    <a:lstStyle/>
                    <a:p>
                      <a:pPr lvl="0" algn="ctr">
                        <a:buNone/>
                      </a:pPr>
                      <a:r>
                        <a:rPr lang="en-CA" sz="1050" b="0" i="0" u="none" strike="noStrike" noProof="0">
                          <a:latin typeface="DM Sans"/>
                        </a:rPr>
                        <a:t>31.0 M</a:t>
                      </a:r>
                      <a:endParaRPr lang="en-CA" sz="1050" b="0">
                        <a:solidFill>
                          <a:schemeClr val="tx1"/>
                        </a:solidFill>
                      </a:endParaRPr>
                    </a:p>
                  </a:txBody>
                  <a:tcPr anchor="ctr"/>
                </a:tc>
                <a:extLst>
                  <a:ext uri="{0D108BD9-81ED-4DB2-BD59-A6C34878D82A}">
                    <a16:rowId xmlns:a16="http://schemas.microsoft.com/office/drawing/2014/main" val="4258177942"/>
                  </a:ext>
                </a:extLst>
              </a:tr>
              <a:tr h="4645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CA" sz="1050" b="0" u="none" strike="noStrike" kern="1200" cap="none" spc="0" normalizeH="0" baseline="0" noProof="0">
                          <a:ln>
                            <a:noFill/>
                          </a:ln>
                          <a:solidFill>
                            <a:schemeClr val="tx1"/>
                          </a:solidFill>
                          <a:effectLst/>
                          <a:uLnTx/>
                          <a:uFillTx/>
                        </a:rPr>
                        <a:t>Warrants outstanding</a:t>
                      </a:r>
                      <a:endParaRPr kumimoji="0" lang="en-CA" sz="1050" b="0" i="0" u="none" strike="noStrike" kern="1200" cap="none" spc="0" normalizeH="0" baseline="0" noProof="0">
                        <a:ln>
                          <a:noFill/>
                        </a:ln>
                        <a:solidFill>
                          <a:schemeClr val="tx1"/>
                        </a:solidFill>
                        <a:effectLst/>
                        <a:uLnTx/>
                        <a:uFillTx/>
                        <a:latin typeface="DM Sans"/>
                        <a:ea typeface="+mn-ea"/>
                        <a:cs typeface="+mn-cs"/>
                      </a:endParaRPr>
                    </a:p>
                  </a:txBody>
                  <a:tcPr anchor="ctr"/>
                </a:tc>
                <a:tc>
                  <a:txBody>
                    <a:bodyPr/>
                    <a:lstStyle/>
                    <a:p>
                      <a:pPr lvl="0" algn="ctr">
                        <a:buNone/>
                      </a:pPr>
                      <a:r>
                        <a:rPr lang="en-CA" sz="1050" b="0" i="0" u="none" strike="noStrike" noProof="0">
                          <a:latin typeface="DM Sans"/>
                        </a:rPr>
                        <a:t>29.5 M</a:t>
                      </a:r>
                      <a:endParaRPr lang="en-CA" sz="1050" b="0">
                        <a:solidFill>
                          <a:schemeClr val="tx1"/>
                        </a:solidFill>
                      </a:endParaRPr>
                    </a:p>
                  </a:txBody>
                  <a:tcPr anchor="ctr"/>
                </a:tc>
                <a:extLst>
                  <a:ext uri="{0D108BD9-81ED-4DB2-BD59-A6C34878D82A}">
                    <a16:rowId xmlns:a16="http://schemas.microsoft.com/office/drawing/2014/main" val="1756869004"/>
                  </a:ext>
                </a:extLst>
              </a:tr>
              <a:tr h="4645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CA" sz="1050" b="0" u="none" strike="noStrike" kern="1200" cap="none" spc="0" normalizeH="0" baseline="0" noProof="0">
                          <a:ln>
                            <a:noFill/>
                          </a:ln>
                          <a:solidFill>
                            <a:schemeClr val="tx1"/>
                          </a:solidFill>
                          <a:effectLst/>
                          <a:uLnTx/>
                          <a:uFillTx/>
                        </a:rPr>
                        <a:t>Fully-diluted shares outstanding</a:t>
                      </a:r>
                      <a:endParaRPr kumimoji="0" lang="en-CA" sz="1050" b="0" i="0" u="none" strike="noStrike" kern="1200" cap="none" spc="0" normalizeH="0" baseline="0" noProof="0">
                        <a:ln>
                          <a:noFill/>
                        </a:ln>
                        <a:solidFill>
                          <a:schemeClr val="tx1"/>
                        </a:solidFill>
                        <a:effectLst/>
                        <a:uLnTx/>
                        <a:uFillTx/>
                        <a:latin typeface="DM Sans"/>
                        <a:ea typeface="+mn-ea"/>
                        <a:cs typeface="+mn-cs"/>
                      </a:endParaRPr>
                    </a:p>
                  </a:txBody>
                  <a:tcPr anchor="ctr"/>
                </a:tc>
                <a:tc>
                  <a:txBody>
                    <a:bodyPr/>
                    <a:lstStyle/>
                    <a:p>
                      <a:pPr lvl="0" algn="ctr">
                        <a:buNone/>
                      </a:pPr>
                      <a:r>
                        <a:rPr lang="en-CA" sz="1050" b="0" i="0" u="none" strike="noStrike" noProof="0">
                          <a:latin typeface="DM Sans"/>
                        </a:rPr>
                        <a:t> 569.3 M</a:t>
                      </a:r>
                      <a:endParaRPr lang="en-CA" sz="1050" b="0">
                        <a:solidFill>
                          <a:schemeClr val="tx1"/>
                        </a:solidFill>
                      </a:endParaRPr>
                    </a:p>
                  </a:txBody>
                  <a:tcPr anchor="ctr"/>
                </a:tc>
                <a:extLst>
                  <a:ext uri="{0D108BD9-81ED-4DB2-BD59-A6C34878D82A}">
                    <a16:rowId xmlns:a16="http://schemas.microsoft.com/office/drawing/2014/main" val="2912348220"/>
                  </a:ext>
                </a:extLst>
              </a:tr>
              <a:tr h="4645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CA" sz="1050" b="0" i="0" u="none" strike="noStrike" kern="1200" cap="none" spc="0" normalizeH="0" baseline="0" noProof="0">
                          <a:ln>
                            <a:noFill/>
                          </a:ln>
                          <a:solidFill>
                            <a:schemeClr val="tx1"/>
                          </a:solidFill>
                          <a:effectLst/>
                          <a:uLnTx/>
                          <a:uFillTx/>
                          <a:latin typeface="DM Sans"/>
                          <a:ea typeface="+mn-ea"/>
                          <a:cs typeface="+mn-cs"/>
                        </a:rPr>
                        <a:t>Convertible Debt</a:t>
                      </a:r>
                    </a:p>
                  </a:txBody>
                  <a:tcPr anchor="ctr"/>
                </a:tc>
                <a:tc>
                  <a:txBody>
                    <a:bodyPr/>
                    <a:lstStyle/>
                    <a:p>
                      <a:pPr lvl="0" algn="ctr">
                        <a:buNone/>
                      </a:pPr>
                      <a:r>
                        <a:rPr lang="en-CA" sz="1050" b="0">
                          <a:solidFill>
                            <a:schemeClr val="tx1"/>
                          </a:solidFill>
                        </a:rPr>
                        <a:t>$58.7 M</a:t>
                      </a:r>
                    </a:p>
                  </a:txBody>
                  <a:tcPr anchor="ctr"/>
                </a:tc>
                <a:extLst>
                  <a:ext uri="{0D108BD9-81ED-4DB2-BD59-A6C34878D82A}">
                    <a16:rowId xmlns:a16="http://schemas.microsoft.com/office/drawing/2014/main" val="760020230"/>
                  </a:ext>
                </a:extLst>
              </a:tr>
            </a:tbl>
          </a:graphicData>
        </a:graphic>
      </p:graphicFrame>
      <p:sp>
        <p:nvSpPr>
          <p:cNvPr id="7" name="Text Placeholder 3">
            <a:extLst>
              <a:ext uri="{FF2B5EF4-FFF2-40B4-BE49-F238E27FC236}">
                <a16:creationId xmlns:a16="http://schemas.microsoft.com/office/drawing/2014/main" id="{9663DFA1-C0A3-4E05-A589-36FA66BFCCDE}"/>
              </a:ext>
            </a:extLst>
          </p:cNvPr>
          <p:cNvSpPr txBox="1">
            <a:spLocks/>
          </p:cNvSpPr>
          <p:nvPr/>
        </p:nvSpPr>
        <p:spPr>
          <a:xfrm>
            <a:off x="4687705" y="4610730"/>
            <a:ext cx="3958998" cy="636928"/>
          </a:xfrm>
          <a:prstGeom prst="rect">
            <a:avLst/>
          </a:prstGeom>
        </p:spPr>
        <p:txBody>
          <a:bodyPr lIns="0" tIns="0" rIns="0" bIns="0" anchor="t">
            <a:norm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378" rtl="0" eaLnBrk="1" fontAlgn="auto" latinLnBrk="0" hangingPunct="1">
              <a:lnSpc>
                <a:spcPct val="120000"/>
              </a:lnSpc>
              <a:spcBef>
                <a:spcPts val="750"/>
              </a:spcBef>
              <a:spcAft>
                <a:spcPts val="0"/>
              </a:spcAft>
              <a:buClr>
                <a:srgbClr val="000000"/>
              </a:buClr>
              <a:buSzTx/>
              <a:buFontTx/>
              <a:buNone/>
              <a:tabLst/>
              <a:defRPr/>
            </a:pPr>
            <a:r>
              <a:rPr kumimoji="0" lang="en-CA" sz="700" b="0" i="0" u="none" strike="noStrike" kern="0" cap="none" spc="0" normalizeH="0" baseline="0" noProof="0" dirty="0">
                <a:ln>
                  <a:noFill/>
                </a:ln>
                <a:solidFill>
                  <a:srgbClr val="202427"/>
                </a:solidFill>
                <a:effectLst/>
                <a:uLnTx/>
                <a:uFillTx/>
                <a:latin typeface="DM Sans"/>
                <a:ea typeface="+mn-ea"/>
                <a:cs typeface="Arial"/>
                <a:sym typeface="Arial"/>
              </a:rPr>
              <a:t>Capitalization and Q1 2024</a:t>
            </a:r>
          </a:p>
          <a:p>
            <a:pPr marL="0" marR="0" lvl="0" indent="0" algn="l" defTabSz="914378" rtl="0" eaLnBrk="1" fontAlgn="auto" latinLnBrk="0" hangingPunct="1">
              <a:lnSpc>
                <a:spcPct val="120000"/>
              </a:lnSpc>
              <a:spcBef>
                <a:spcPts val="750"/>
              </a:spcBef>
              <a:spcAft>
                <a:spcPts val="0"/>
              </a:spcAft>
              <a:buClr>
                <a:srgbClr val="000000"/>
              </a:buClr>
              <a:buSzTx/>
              <a:buFontTx/>
              <a:buNone/>
              <a:tabLst/>
              <a:defRPr/>
            </a:pPr>
            <a:r>
              <a:rPr kumimoji="0" lang="en-CA" sz="700" b="0" i="0" u="none" strike="noStrike" kern="0" cap="none" spc="0" normalizeH="0" baseline="0" noProof="0" dirty="0">
                <a:ln>
                  <a:noFill/>
                </a:ln>
                <a:solidFill>
                  <a:srgbClr val="202427"/>
                </a:solidFill>
                <a:effectLst/>
                <a:uLnTx/>
                <a:uFillTx/>
                <a:latin typeface="DM Sans"/>
                <a:ea typeface="+mn-ea"/>
                <a:cs typeface="Arial"/>
                <a:sym typeface="Arial"/>
              </a:rPr>
              <a:t>*Exro Technologies has letter of acceptance to list on NASDAQ  </a:t>
            </a:r>
            <a:br>
              <a:rPr kumimoji="0" lang="en-CA" sz="700" b="0" i="0" u="none" strike="noStrike" kern="0" cap="none" spc="0" normalizeH="0" baseline="0" noProof="0" dirty="0">
                <a:ln>
                  <a:noFill/>
                </a:ln>
                <a:solidFill>
                  <a:srgbClr val="202427"/>
                </a:solidFill>
                <a:effectLst/>
                <a:uLnTx/>
                <a:uFillTx/>
                <a:latin typeface="DM Sans" pitchFamily="2" charset="77"/>
                <a:ea typeface="+mn-ea"/>
                <a:cs typeface="Arial"/>
              </a:rPr>
            </a:br>
            <a:r>
              <a:rPr kumimoji="0" lang="en-CA" sz="700" b="0" i="0" u="none" strike="noStrike" kern="0" cap="none" spc="0" normalizeH="0" baseline="0" noProof="0" dirty="0">
                <a:ln>
                  <a:noFill/>
                </a:ln>
                <a:solidFill>
                  <a:srgbClr val="202427"/>
                </a:solidFill>
                <a:effectLst/>
                <a:uLnTx/>
                <a:uFillTx/>
                <a:latin typeface="DM Sans"/>
                <a:ea typeface="+mn-ea"/>
                <a:cs typeface="Arial"/>
                <a:sym typeface="Arial"/>
              </a:rPr>
              <a:t>For more information, read our press release “</a:t>
            </a:r>
            <a:r>
              <a:rPr kumimoji="0" lang="en-CA" sz="700" b="0" i="0" u="none" strike="noStrike" kern="0" cap="none" spc="0" normalizeH="0" baseline="0" noProof="0" dirty="0">
                <a:ln>
                  <a:noFill/>
                </a:ln>
                <a:solidFill>
                  <a:srgbClr val="202427"/>
                </a:solidFill>
                <a:effectLst/>
                <a:uLnTx/>
                <a:uFillTx/>
                <a:latin typeface="DM Sans"/>
                <a:ea typeface="+mn-ea"/>
                <a:cs typeface="Arial"/>
                <a:sym typeface="Arial"/>
                <a:hlinkClick r:id="rId5">
                  <a:extLst>
                    <a:ext uri="{A12FA001-AC4F-418D-AE19-62706E023703}">
                      <ahyp:hlinkClr xmlns:ahyp="http://schemas.microsoft.com/office/drawing/2018/hyperlinkcolor" val="tx"/>
                    </a:ext>
                  </a:extLst>
                </a:hlinkClick>
              </a:rPr>
              <a:t>Exro Technologies Announces</a:t>
            </a:r>
            <a:br>
              <a:rPr kumimoji="0" lang="en-CA" sz="700" b="0" i="0" u="none" strike="noStrike" kern="0" cap="none" spc="0" normalizeH="0" baseline="0" noProof="0" dirty="0">
                <a:ln>
                  <a:noFill/>
                </a:ln>
                <a:solidFill>
                  <a:srgbClr val="202427"/>
                </a:solidFill>
                <a:effectLst/>
                <a:uLnTx/>
                <a:uFillTx/>
                <a:latin typeface="DM Sans" pitchFamily="2" charset="77"/>
                <a:ea typeface="+mn-ea"/>
                <a:cs typeface="Arial"/>
                <a:hlinkClick r:id="rId5">
                  <a:extLst>
                    <a:ext uri="{A12FA001-AC4F-418D-AE19-62706E023703}">
                      <ahyp:hlinkClr xmlns:ahyp="http://schemas.microsoft.com/office/drawing/2018/hyperlinkcolor" val="tx"/>
                    </a:ext>
                  </a:extLst>
                </a:hlinkClick>
              </a:rPr>
            </a:br>
            <a:r>
              <a:rPr kumimoji="0" lang="en-CA" sz="700" b="0" i="0" u="none" strike="noStrike" kern="0" cap="none" spc="0" normalizeH="0" baseline="0" noProof="0" dirty="0">
                <a:ln>
                  <a:noFill/>
                </a:ln>
                <a:solidFill>
                  <a:srgbClr val="202427"/>
                </a:solidFill>
                <a:effectLst/>
                <a:uLnTx/>
                <a:uFillTx/>
                <a:latin typeface="DM Sans"/>
                <a:ea typeface="+mn-ea"/>
                <a:cs typeface="Arial"/>
                <a:sym typeface="Arial"/>
                <a:hlinkClick r:id="rId5">
                  <a:extLst>
                    <a:ext uri="{A12FA001-AC4F-418D-AE19-62706E023703}">
                      <ahyp:hlinkClr xmlns:ahyp="http://schemas.microsoft.com/office/drawing/2018/hyperlinkcolor" val="tx"/>
                    </a:ext>
                  </a:extLst>
                </a:hlinkClick>
              </a:rPr>
              <a:t>Application to List on Nasdaq</a:t>
            </a:r>
            <a:r>
              <a:rPr kumimoji="0" lang="en-CA" sz="700" b="0" i="0" u="none" strike="noStrike" kern="0" cap="none" spc="0" normalizeH="0" baseline="0" noProof="0" dirty="0">
                <a:ln>
                  <a:noFill/>
                </a:ln>
                <a:solidFill>
                  <a:srgbClr val="202427"/>
                </a:solidFill>
                <a:effectLst/>
                <a:uLnTx/>
                <a:uFillTx/>
                <a:latin typeface="DM Sans"/>
                <a:ea typeface="+mn-ea"/>
                <a:cs typeface="Arial"/>
                <a:sym typeface="Arial"/>
              </a:rPr>
              <a:t>”. </a:t>
            </a:r>
            <a:endParaRPr kumimoji="0" lang="en-CA" sz="700" b="0" i="0" u="none" strike="noStrike" kern="0" cap="none" spc="0" normalizeH="0" baseline="0" noProof="0" dirty="0">
              <a:ln>
                <a:noFill/>
              </a:ln>
              <a:solidFill>
                <a:srgbClr val="202427"/>
              </a:solidFill>
              <a:effectLst/>
              <a:uLnTx/>
              <a:uFillTx/>
              <a:latin typeface="DM Sans" pitchFamily="2" charset="77"/>
              <a:ea typeface="+mn-ea"/>
              <a:cs typeface="Arial"/>
            </a:endParaRPr>
          </a:p>
          <a:p>
            <a:pPr marL="0" marR="0" lvl="0" indent="0" algn="l" defTabSz="914378" rtl="0" eaLnBrk="1" fontAlgn="auto" latinLnBrk="0" hangingPunct="1">
              <a:lnSpc>
                <a:spcPct val="120000"/>
              </a:lnSpc>
              <a:spcBef>
                <a:spcPts val="750"/>
              </a:spcBef>
              <a:spcAft>
                <a:spcPts val="0"/>
              </a:spcAft>
              <a:buClr>
                <a:srgbClr val="000000"/>
              </a:buClr>
              <a:buSzTx/>
              <a:buFontTx/>
              <a:buNone/>
              <a:tabLst/>
              <a:defRPr/>
            </a:pPr>
            <a:endParaRPr kumimoji="0" lang="en-CA" sz="700" b="0" i="0" u="none" strike="noStrike" kern="0" cap="none" spc="0" normalizeH="0" baseline="0" noProof="0" dirty="0">
              <a:ln>
                <a:noFill/>
              </a:ln>
              <a:solidFill>
                <a:srgbClr val="202427"/>
              </a:solidFill>
              <a:effectLst/>
              <a:uLnTx/>
              <a:uFillTx/>
              <a:latin typeface="DM Sans" pitchFamily="2" charset="77"/>
              <a:ea typeface="+mn-ea"/>
              <a:cs typeface="Arial"/>
              <a:sym typeface="Arial"/>
            </a:endParaRPr>
          </a:p>
          <a:p>
            <a:pPr marL="0" marR="0" lvl="0" indent="0" algn="l" defTabSz="914378" rtl="0" eaLnBrk="1" fontAlgn="auto" latinLnBrk="0" hangingPunct="1">
              <a:lnSpc>
                <a:spcPct val="120000"/>
              </a:lnSpc>
              <a:spcBef>
                <a:spcPts val="750"/>
              </a:spcBef>
              <a:spcAft>
                <a:spcPts val="0"/>
              </a:spcAft>
              <a:buClr>
                <a:srgbClr val="000000"/>
              </a:buClr>
              <a:buSzTx/>
              <a:buFontTx/>
              <a:buNone/>
              <a:tabLst/>
              <a:defRPr/>
            </a:pPr>
            <a:endParaRPr kumimoji="0" lang="en-CA" sz="700" b="0" i="0" u="none" strike="noStrike" kern="0" cap="none" spc="0" normalizeH="0" baseline="0" noProof="0" dirty="0">
              <a:ln>
                <a:noFill/>
              </a:ln>
              <a:solidFill>
                <a:srgbClr val="202427"/>
              </a:solidFill>
              <a:effectLst/>
              <a:uLnTx/>
              <a:uFillTx/>
              <a:latin typeface="DM Sans" pitchFamily="2" charset="77"/>
              <a:ea typeface="+mn-ea"/>
              <a:cs typeface="Arial"/>
              <a:sym typeface="Arial"/>
            </a:endParaRPr>
          </a:p>
        </p:txBody>
      </p:sp>
      <p:sp>
        <p:nvSpPr>
          <p:cNvPr id="5" name="TextBox 4">
            <a:extLst>
              <a:ext uri="{FF2B5EF4-FFF2-40B4-BE49-F238E27FC236}">
                <a16:creationId xmlns:a16="http://schemas.microsoft.com/office/drawing/2014/main" id="{2E349E92-5B50-B3DF-694D-039D278CFCCD}"/>
              </a:ext>
            </a:extLst>
          </p:cNvPr>
          <p:cNvSpPr txBox="1"/>
          <p:nvPr/>
        </p:nvSpPr>
        <p:spPr>
          <a:xfrm>
            <a:off x="4619567" y="3762852"/>
            <a:ext cx="2063864" cy="7938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1" indent="-171450" algn="l" defTabSz="457200" rtl="0" eaLnBrk="1" fontAlgn="auto" latinLnBrk="0" hangingPunct="1">
              <a:lnSpc>
                <a:spcPct val="120000"/>
              </a:lnSpc>
              <a:spcBef>
                <a:spcPts val="0"/>
              </a:spcBef>
              <a:spcAft>
                <a:spcPts val="400"/>
              </a:spcAft>
              <a:buClrTx/>
              <a:buSzTx/>
              <a:buFontTx/>
              <a:buBlip>
                <a:blip r:embed="rId6"/>
              </a:buBlip>
              <a:tabLst/>
              <a:defRPr/>
            </a:pPr>
            <a:r>
              <a:rPr kumimoji="0" lang="en-CA" sz="1100" b="0" i="0" u="none" strike="noStrike" kern="1200" cap="none" spc="0" normalizeH="0" baseline="0" noProof="0" dirty="0">
                <a:ln>
                  <a:noFill/>
                </a:ln>
                <a:solidFill>
                  <a:srgbClr val="202427"/>
                </a:solidFill>
                <a:effectLst/>
                <a:uLnTx/>
                <a:uFillTx/>
                <a:latin typeface="DM Sans"/>
                <a:ea typeface="+mn-lt"/>
                <a:cs typeface="+mn-lt"/>
              </a:rPr>
              <a:t>Proforma Exro &amp; SEA</a:t>
            </a:r>
          </a:p>
          <a:p>
            <a:pPr marL="171450" marR="0" lvl="1" indent="-171450" algn="l" defTabSz="457200" rtl="0" eaLnBrk="1" fontAlgn="auto" latinLnBrk="0" hangingPunct="1">
              <a:lnSpc>
                <a:spcPct val="120000"/>
              </a:lnSpc>
              <a:spcBef>
                <a:spcPts val="0"/>
              </a:spcBef>
              <a:spcAft>
                <a:spcPts val="400"/>
              </a:spcAft>
              <a:buClrTx/>
              <a:buSzTx/>
              <a:buFontTx/>
              <a:buBlip>
                <a:blip r:embed="rId6"/>
              </a:buBlip>
              <a:tabLst/>
              <a:defRPr/>
            </a:pPr>
            <a:r>
              <a:rPr kumimoji="0" lang="en-CA" sz="1100" b="0" i="0" u="none" strike="noStrike" kern="1200" cap="none" spc="0" normalizeH="0" baseline="0" noProof="0" dirty="0">
                <a:ln>
                  <a:noFill/>
                </a:ln>
                <a:solidFill>
                  <a:srgbClr val="202427"/>
                </a:solidFill>
                <a:effectLst/>
                <a:uLnTx/>
                <a:uFillTx/>
                <a:latin typeface="DM Sans"/>
                <a:ea typeface="+mn-lt"/>
                <a:cs typeface="+mn-lt"/>
              </a:rPr>
              <a:t>TSX: EXRO</a:t>
            </a:r>
            <a:r>
              <a:rPr kumimoji="0" lang="en-US" sz="1100" b="0" i="0" u="none" strike="noStrike" kern="1200" cap="none" spc="0" normalizeH="0" baseline="0" noProof="0" dirty="0">
                <a:ln>
                  <a:noFill/>
                </a:ln>
                <a:solidFill>
                  <a:srgbClr val="202427"/>
                </a:solidFill>
                <a:effectLst/>
                <a:uLnTx/>
                <a:uFillTx/>
                <a:latin typeface="DM Sans"/>
                <a:ea typeface="+mn-lt"/>
                <a:cs typeface="+mn-lt"/>
              </a:rPr>
              <a:t>; </a:t>
            </a:r>
            <a:r>
              <a:rPr kumimoji="0" lang="en-CA" sz="1100" b="0" i="0" u="none" strike="noStrike" kern="1200" cap="none" spc="0" normalizeH="0" baseline="0" noProof="0" dirty="0">
                <a:ln>
                  <a:noFill/>
                </a:ln>
                <a:solidFill>
                  <a:srgbClr val="202427"/>
                </a:solidFill>
                <a:effectLst/>
                <a:uLnTx/>
                <a:uFillTx/>
                <a:latin typeface="DM Sans"/>
                <a:ea typeface="+mn-lt"/>
                <a:cs typeface="+mn-lt"/>
              </a:rPr>
              <a:t>OTCQB: EXROF</a:t>
            </a:r>
          </a:p>
          <a:p>
            <a:pPr marL="171450" marR="0" lvl="1" indent="-171450" algn="l" defTabSz="457200" rtl="0" eaLnBrk="1" fontAlgn="auto" latinLnBrk="0" hangingPunct="1">
              <a:lnSpc>
                <a:spcPct val="120000"/>
              </a:lnSpc>
              <a:spcBef>
                <a:spcPts val="0"/>
              </a:spcBef>
              <a:spcAft>
                <a:spcPts val="400"/>
              </a:spcAft>
              <a:buClrTx/>
              <a:buSzTx/>
              <a:buFontTx/>
              <a:buBlip>
                <a:blip r:embed="rId6"/>
              </a:buBlip>
              <a:tabLst/>
              <a:defRPr/>
            </a:pPr>
            <a:r>
              <a:rPr kumimoji="0" lang="en-CA" sz="1100" b="0" i="0" u="none" strike="noStrike" kern="1200" cap="none" spc="0" normalizeH="0" baseline="0" noProof="0" dirty="0">
                <a:ln>
                  <a:noFill/>
                </a:ln>
                <a:solidFill>
                  <a:srgbClr val="202427"/>
                </a:solidFill>
                <a:effectLst/>
                <a:uLnTx/>
                <a:uFillTx/>
                <a:latin typeface="DM Sans"/>
                <a:ea typeface="+mn-lt"/>
                <a:cs typeface="+mn-lt"/>
              </a:rPr>
              <a:t>NASDAQ ready</a:t>
            </a:r>
            <a:endParaRPr kumimoji="0" lang="en-US" sz="1100" b="0" i="0" u="none" strike="noStrike" kern="1200" cap="none" spc="0" normalizeH="0" baseline="0" noProof="0" dirty="0">
              <a:ln>
                <a:noFill/>
              </a:ln>
              <a:solidFill>
                <a:srgbClr val="202427"/>
              </a:solidFill>
              <a:effectLst/>
              <a:uLnTx/>
              <a:uFillTx/>
              <a:latin typeface="DM Sans"/>
              <a:ea typeface="+mn-lt"/>
              <a:cs typeface="+mn-lt"/>
            </a:endParaRPr>
          </a:p>
        </p:txBody>
      </p:sp>
      <p:sp>
        <p:nvSpPr>
          <p:cNvPr id="8" name="TextBox 7">
            <a:extLst>
              <a:ext uri="{FF2B5EF4-FFF2-40B4-BE49-F238E27FC236}">
                <a16:creationId xmlns:a16="http://schemas.microsoft.com/office/drawing/2014/main" id="{8BA1FFE3-846C-3F87-090C-9ABA1B7C6EC4}"/>
              </a:ext>
            </a:extLst>
          </p:cNvPr>
          <p:cNvSpPr txBox="1"/>
          <p:nvPr/>
        </p:nvSpPr>
        <p:spPr>
          <a:xfrm>
            <a:off x="4619567" y="977441"/>
            <a:ext cx="3101840" cy="3025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20000"/>
              </a:lnSpc>
              <a:spcBef>
                <a:spcPts val="750"/>
              </a:spcBef>
              <a:spcAft>
                <a:spcPts val="400"/>
              </a:spcAft>
              <a:buClrTx/>
              <a:buSzTx/>
              <a:buFontTx/>
              <a:buNone/>
              <a:tabLst/>
              <a:defRPr/>
            </a:pPr>
            <a:r>
              <a:rPr kumimoji="0" lang="en-CA" sz="1200" b="1" i="0" u="none" strike="noStrike" kern="1200" cap="none" spc="0" normalizeH="0" baseline="0" noProof="0">
                <a:ln>
                  <a:noFill/>
                </a:ln>
                <a:solidFill>
                  <a:srgbClr val="202427"/>
                </a:solidFill>
                <a:effectLst/>
                <a:uLnTx/>
                <a:uFillTx/>
                <a:latin typeface="DM Sans"/>
                <a:ea typeface="+mn-lt"/>
                <a:cs typeface="+mn-lt"/>
              </a:rPr>
              <a:t>Public company in US &amp; Canada</a:t>
            </a:r>
            <a:endParaRPr kumimoji="0" lang="en-US" sz="1200" b="1" i="0" u="none" strike="noStrike" kern="1200" cap="none" spc="0" normalizeH="0" baseline="0" noProof="0">
              <a:ln>
                <a:noFill/>
              </a:ln>
              <a:solidFill>
                <a:srgbClr val="202427"/>
              </a:solidFill>
              <a:effectLst/>
              <a:uLnTx/>
              <a:uFillTx/>
              <a:latin typeface="DM Sans"/>
              <a:ea typeface="+mn-lt"/>
              <a:cs typeface="+mn-lt"/>
            </a:endParaRPr>
          </a:p>
        </p:txBody>
      </p:sp>
      <p:pic>
        <p:nvPicPr>
          <p:cNvPr id="9" name="Picture 8" descr="A building with a blue sign&#10;&#10;Description automatically generated">
            <a:extLst>
              <a:ext uri="{FF2B5EF4-FFF2-40B4-BE49-F238E27FC236}">
                <a16:creationId xmlns:a16="http://schemas.microsoft.com/office/drawing/2014/main" id="{8820D571-A9ED-7AF5-FACC-97D67157204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03238" y="1064825"/>
            <a:ext cx="3732417" cy="3772288"/>
          </a:xfrm>
          <a:prstGeom prst="rect">
            <a:avLst/>
          </a:prstGeom>
        </p:spPr>
      </p:pic>
    </p:spTree>
    <p:extLst>
      <p:ext uri="{BB962C8B-B14F-4D97-AF65-F5344CB8AC3E}">
        <p14:creationId xmlns:p14="http://schemas.microsoft.com/office/powerpoint/2010/main" val="2079428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EDCE05FD-401E-EFC0-4801-03FAB00C5151}"/>
              </a:ext>
            </a:extLst>
          </p:cNvPr>
          <p:cNvSpPr>
            <a:spLocks noGrp="1"/>
          </p:cNvSpPr>
          <p:nvPr>
            <p:ph type="title"/>
          </p:nvPr>
        </p:nvSpPr>
        <p:spPr/>
        <p:txBody>
          <a:bodyPr>
            <a:normAutofit/>
          </a:bodyPr>
          <a:lstStyle/>
          <a:p>
            <a:r>
              <a:rPr lang="en-US"/>
              <a:t>Management Team</a:t>
            </a:r>
          </a:p>
        </p:txBody>
      </p:sp>
      <p:sp>
        <p:nvSpPr>
          <p:cNvPr id="2" name="Footer Placeholder 1">
            <a:extLst>
              <a:ext uri="{FF2B5EF4-FFF2-40B4-BE49-F238E27FC236}">
                <a16:creationId xmlns:a16="http://schemas.microsoft.com/office/drawing/2014/main" id="{E7A06FCD-9204-C092-7345-221AA1F7E9A1}"/>
              </a:ext>
            </a:extLst>
          </p:cNvPr>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82E0278B-E047-3ED4-AE6A-B155B84178CF}"/>
              </a:ext>
            </a:extLst>
          </p:cNvPr>
          <p:cNvSpPr>
            <a:spLocks noGrp="1"/>
          </p:cNvSpPr>
          <p:nvPr>
            <p:ph type="sldNum" sz="quarter" idx="12"/>
          </p:nvPr>
        </p:nvSpPr>
        <p:spPr/>
        <p:txBody>
          <a:bodyPr/>
          <a:lstStyle/>
          <a:p>
            <a:fld id="{D6C40F4D-2429-4CB2-833C-6D2BDE35DAA2}" type="slidenum">
              <a:rPr lang="en-CA" smtClean="0"/>
              <a:t>12</a:t>
            </a:fld>
            <a:endParaRPr lang="en-CA"/>
          </a:p>
        </p:txBody>
      </p:sp>
      <p:pic>
        <p:nvPicPr>
          <p:cNvPr id="5" name="Picture Placeholder 25">
            <a:extLst>
              <a:ext uri="{FF2B5EF4-FFF2-40B4-BE49-F238E27FC236}">
                <a16:creationId xmlns:a16="http://schemas.microsoft.com/office/drawing/2014/main" id="{7D74F579-38DC-32D9-FA79-CEE48D2937DB}"/>
              </a:ext>
            </a:extLst>
          </p:cNvPr>
          <p:cNvPicPr>
            <a:picLocks noChangeAspect="1"/>
          </p:cNvPicPr>
          <p:nvPr/>
        </p:nvPicPr>
        <p:blipFill>
          <a:blip r:embed="rId2">
            <a:extLst>
              <a:ext uri="{28A0092B-C50C-407E-A947-70E740481C1C}">
                <a14:useLocalDpi xmlns:a14="http://schemas.microsoft.com/office/drawing/2010/main" val="0"/>
              </a:ext>
            </a:extLst>
          </a:blip>
          <a:srcRect l="16733" r="16733"/>
          <a:stretch/>
        </p:blipFill>
        <p:spPr>
          <a:xfrm>
            <a:off x="495354" y="1607656"/>
            <a:ext cx="640818" cy="642102"/>
          </a:xfrm>
          <a:prstGeom prst="rect">
            <a:avLst/>
          </a:prstGeom>
          <a:effectLst>
            <a:outerShdw blurRad="179627" dist="50800" dir="5400000" algn="ctr" rotWithShape="0">
              <a:srgbClr val="000000">
                <a:alpha val="31867"/>
              </a:srgbClr>
            </a:outerShdw>
          </a:effectLst>
        </p:spPr>
      </p:pic>
      <p:sp>
        <p:nvSpPr>
          <p:cNvPr id="6" name="Text Placeholder 3">
            <a:extLst>
              <a:ext uri="{FF2B5EF4-FFF2-40B4-BE49-F238E27FC236}">
                <a16:creationId xmlns:a16="http://schemas.microsoft.com/office/drawing/2014/main" id="{7C0A29B0-B7A5-B9E0-73ED-2CAF0324492D}"/>
              </a:ext>
            </a:extLst>
          </p:cNvPr>
          <p:cNvSpPr txBox="1">
            <a:spLocks/>
          </p:cNvSpPr>
          <p:nvPr/>
        </p:nvSpPr>
        <p:spPr>
          <a:xfrm>
            <a:off x="1253821" y="1955018"/>
            <a:ext cx="2554287" cy="442710"/>
          </a:xfrm>
          <a:prstGeom prst="rect">
            <a:avLst/>
          </a:prstGeom>
        </p:spPr>
        <p:txBody>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Former CEO of GE's Small Industrial Motors Division - General Electric (NYSE: GE) (“GE”).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$160M revenue enterprise</a:t>
            </a:r>
          </a:p>
        </p:txBody>
      </p:sp>
      <p:sp>
        <p:nvSpPr>
          <p:cNvPr id="7" name="Text Placeholder 4">
            <a:extLst>
              <a:ext uri="{FF2B5EF4-FFF2-40B4-BE49-F238E27FC236}">
                <a16:creationId xmlns:a16="http://schemas.microsoft.com/office/drawing/2014/main" id="{43AABC37-BE20-3DD9-544A-20627037BB88}"/>
              </a:ext>
            </a:extLst>
          </p:cNvPr>
          <p:cNvSpPr txBox="1">
            <a:spLocks/>
          </p:cNvSpPr>
          <p:nvPr/>
        </p:nvSpPr>
        <p:spPr>
          <a:xfrm>
            <a:off x="1257292" y="1524120"/>
            <a:ext cx="2554287" cy="18604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a:ln>
                  <a:noFill/>
                </a:ln>
                <a:solidFill>
                  <a:srgbClr val="202427"/>
                </a:solidFill>
                <a:effectLst/>
                <a:uLnTx/>
                <a:uFillTx/>
                <a:latin typeface="DM Sans"/>
                <a:ea typeface="+mn-ea"/>
                <a:cs typeface="+mn-cs"/>
              </a:rPr>
              <a:t>Sue </a:t>
            </a:r>
            <a:r>
              <a:rPr kumimoji="0" lang="en-CA" sz="1200" b="1" i="0" u="none" strike="noStrike" kern="1200" cap="none" spc="0" normalizeH="0" baseline="0" noProof="0" err="1">
                <a:ln>
                  <a:noFill/>
                </a:ln>
                <a:solidFill>
                  <a:srgbClr val="202427"/>
                </a:solidFill>
                <a:effectLst/>
                <a:uLnTx/>
                <a:uFillTx/>
                <a:latin typeface="DM Sans"/>
                <a:ea typeface="+mn-ea"/>
                <a:cs typeface="+mn-cs"/>
              </a:rPr>
              <a:t>Ozdemir</a:t>
            </a:r>
            <a:endParaRPr kumimoji="0" lang="en-CA" sz="1200" b="1" i="0" u="none" strike="noStrike" kern="1200" cap="none" spc="0" normalizeH="0" baseline="0" noProof="0">
              <a:ln>
                <a:noFill/>
              </a:ln>
              <a:solidFill>
                <a:srgbClr val="202427"/>
              </a:solidFill>
              <a:effectLst/>
              <a:uLnTx/>
              <a:uFillTx/>
              <a:latin typeface="DM Sans"/>
              <a:ea typeface="+mn-ea"/>
              <a:cs typeface="+mn-cs"/>
            </a:endParaRPr>
          </a:p>
        </p:txBody>
      </p:sp>
      <p:sp>
        <p:nvSpPr>
          <p:cNvPr id="8" name="Text Placeholder 5">
            <a:extLst>
              <a:ext uri="{FF2B5EF4-FFF2-40B4-BE49-F238E27FC236}">
                <a16:creationId xmlns:a16="http://schemas.microsoft.com/office/drawing/2014/main" id="{34BACE49-EF1C-7D38-999C-CB9A4C601E71}"/>
              </a:ext>
            </a:extLst>
          </p:cNvPr>
          <p:cNvSpPr txBox="1">
            <a:spLocks/>
          </p:cNvSpPr>
          <p:nvPr/>
        </p:nvSpPr>
        <p:spPr>
          <a:xfrm>
            <a:off x="1257291" y="1717196"/>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50" b="0" i="0" u="none" strike="noStrike" kern="1200" cap="none" spc="0" normalizeH="0" baseline="0" noProof="0">
                <a:ln>
                  <a:noFill/>
                </a:ln>
                <a:solidFill>
                  <a:srgbClr val="202427"/>
                </a:solidFill>
                <a:effectLst/>
                <a:uLnTx/>
                <a:uFillTx/>
                <a:latin typeface="DM Sans"/>
                <a:ea typeface="+mn-ea"/>
                <a:cs typeface="+mn-cs"/>
              </a:rPr>
              <a:t>Chief Executive Officer</a:t>
            </a:r>
          </a:p>
        </p:txBody>
      </p:sp>
      <p:sp>
        <p:nvSpPr>
          <p:cNvPr id="9" name="Text Placeholder 19">
            <a:extLst>
              <a:ext uri="{FF2B5EF4-FFF2-40B4-BE49-F238E27FC236}">
                <a16:creationId xmlns:a16="http://schemas.microsoft.com/office/drawing/2014/main" id="{D536DE16-D17C-D964-BA88-E4C146CB18EF}"/>
              </a:ext>
            </a:extLst>
          </p:cNvPr>
          <p:cNvSpPr txBox="1">
            <a:spLocks/>
          </p:cNvSpPr>
          <p:nvPr/>
        </p:nvSpPr>
        <p:spPr>
          <a:xfrm>
            <a:off x="5442706" y="1707712"/>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00" b="0" i="0" u="none" strike="noStrike" kern="1200" cap="none" spc="0" normalizeH="0" baseline="0" noProof="0">
                <a:ln>
                  <a:noFill/>
                </a:ln>
                <a:solidFill>
                  <a:srgbClr val="202427"/>
                </a:solidFill>
                <a:effectLst/>
                <a:uLnTx/>
                <a:uFillTx/>
                <a:latin typeface="DM Sans"/>
                <a:ea typeface="+mn-ea"/>
                <a:cs typeface="+mn-cs"/>
              </a:rPr>
              <a:t>Chief Financial Officer</a:t>
            </a:r>
          </a:p>
        </p:txBody>
      </p:sp>
      <p:pic>
        <p:nvPicPr>
          <p:cNvPr id="10" name="Picture Placeholder 31">
            <a:extLst>
              <a:ext uri="{FF2B5EF4-FFF2-40B4-BE49-F238E27FC236}">
                <a16:creationId xmlns:a16="http://schemas.microsoft.com/office/drawing/2014/main" id="{72F4573E-EB6E-D8C7-49F9-F7DB501F8F89}"/>
              </a:ext>
            </a:extLst>
          </p:cNvPr>
          <p:cNvPicPr>
            <a:picLocks noChangeAspect="1"/>
          </p:cNvPicPr>
          <p:nvPr/>
        </p:nvPicPr>
        <p:blipFill rotWithShape="1">
          <a:blip r:embed="rId5">
            <a:extLst>
              <a:ext uri="{28A0092B-C50C-407E-A947-70E740481C1C}">
                <a14:useLocalDpi xmlns:a14="http://schemas.microsoft.com/office/drawing/2010/main" val="0"/>
              </a:ext>
            </a:extLst>
          </a:blip>
          <a:srcRect l="32478" t="12766" r="24605" b="22065"/>
          <a:stretch/>
        </p:blipFill>
        <p:spPr>
          <a:xfrm>
            <a:off x="4690419" y="1552990"/>
            <a:ext cx="643992" cy="651777"/>
          </a:xfrm>
          <a:prstGeom prst="rect">
            <a:avLst/>
          </a:prstGeom>
          <a:effectLst>
            <a:outerShdw blurRad="179627" dist="50800" dir="5400000" algn="ctr" rotWithShape="0">
              <a:srgbClr val="000000">
                <a:alpha val="31867"/>
              </a:srgbClr>
            </a:outerShdw>
          </a:effectLst>
        </p:spPr>
      </p:pic>
      <p:sp>
        <p:nvSpPr>
          <p:cNvPr id="11" name="Text Placeholder 21">
            <a:extLst>
              <a:ext uri="{FF2B5EF4-FFF2-40B4-BE49-F238E27FC236}">
                <a16:creationId xmlns:a16="http://schemas.microsoft.com/office/drawing/2014/main" id="{2B3CDE4E-136A-628B-FFD3-A5DB9A3759BD}"/>
              </a:ext>
            </a:extLst>
          </p:cNvPr>
          <p:cNvSpPr txBox="1">
            <a:spLocks/>
          </p:cNvSpPr>
          <p:nvPr/>
        </p:nvSpPr>
        <p:spPr>
          <a:xfrm>
            <a:off x="5442706" y="1915894"/>
            <a:ext cx="2554287" cy="651777"/>
          </a:xfrm>
          <a:prstGeom prst="rect">
            <a:avLst/>
          </a:prstGeom>
        </p:spPr>
        <p:txBody>
          <a:bodyPr lIns="91440" tIns="45720" rIns="91440" bIns="45720" anchor="t"/>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15 Years Experience in Investment Banking and Capital Markets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Peters &amp; Co Limited, Haywood Securities, National Bank</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Mechanical Engineer &amp; MBA</a:t>
            </a:r>
            <a:endParaRPr kumimoji="0" lang="en-CA" sz="1200" b="0" i="0" u="none" strike="noStrike" kern="1200" cap="none" spc="0" normalizeH="0" baseline="0" noProof="0" dirty="0">
              <a:ln>
                <a:noFill/>
              </a:ln>
              <a:solidFill>
                <a:srgbClr val="202427"/>
              </a:solidFill>
              <a:effectLst/>
              <a:uLnTx/>
              <a:uFillTx/>
              <a:latin typeface="DM Sans"/>
              <a:ea typeface="+mn-ea"/>
              <a:cs typeface="+mn-cs"/>
            </a:endParaRPr>
          </a:p>
        </p:txBody>
      </p:sp>
      <p:sp>
        <p:nvSpPr>
          <p:cNvPr id="12" name="Text Placeholder 22">
            <a:extLst>
              <a:ext uri="{FF2B5EF4-FFF2-40B4-BE49-F238E27FC236}">
                <a16:creationId xmlns:a16="http://schemas.microsoft.com/office/drawing/2014/main" id="{C5AA61CF-4810-462D-F7B0-B049BC4341FA}"/>
              </a:ext>
            </a:extLst>
          </p:cNvPr>
          <p:cNvSpPr txBox="1">
            <a:spLocks/>
          </p:cNvSpPr>
          <p:nvPr/>
        </p:nvSpPr>
        <p:spPr>
          <a:xfrm>
            <a:off x="5446177" y="1484997"/>
            <a:ext cx="2554287" cy="186042"/>
          </a:xfrm>
          <a:prstGeom prst="rect">
            <a:avLst/>
          </a:prstGeom>
        </p:spPr>
        <p:txBody>
          <a:bodyPr lIns="91440" tIns="45720" rIns="91440" bIns="45720" anchor="t">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a:ln>
                  <a:noFill/>
                </a:ln>
                <a:solidFill>
                  <a:srgbClr val="202427"/>
                </a:solidFill>
                <a:effectLst/>
                <a:uLnTx/>
                <a:uFillTx/>
                <a:latin typeface="DM Sans"/>
                <a:ea typeface="+mn-ea"/>
                <a:cs typeface="+mn-cs"/>
              </a:rPr>
              <a:t>Darrell Bishop</a:t>
            </a:r>
          </a:p>
        </p:txBody>
      </p:sp>
      <p:pic>
        <p:nvPicPr>
          <p:cNvPr id="13" name="Picture Placeholder 33">
            <a:extLst>
              <a:ext uri="{FF2B5EF4-FFF2-40B4-BE49-F238E27FC236}">
                <a16:creationId xmlns:a16="http://schemas.microsoft.com/office/drawing/2014/main" id="{1B8E8C9F-D179-6F59-2CEC-486069603100}"/>
              </a:ext>
            </a:extLst>
          </p:cNvPr>
          <p:cNvPicPr>
            <a:picLocks noChangeAspect="1"/>
          </p:cNvPicPr>
          <p:nvPr/>
        </p:nvPicPr>
        <p:blipFill>
          <a:blip r:embed="rId6">
            <a:extLst>
              <a:ext uri="{28A0092B-C50C-407E-A947-70E740481C1C}">
                <a14:useLocalDpi xmlns:a14="http://schemas.microsoft.com/office/drawing/2010/main" val="0"/>
              </a:ext>
            </a:extLst>
          </a:blip>
          <a:srcRect l="16774" r="16774"/>
          <a:stretch/>
        </p:blipFill>
        <p:spPr>
          <a:xfrm>
            <a:off x="495354" y="3198998"/>
            <a:ext cx="640818" cy="642102"/>
          </a:xfrm>
          <a:prstGeom prst="rect">
            <a:avLst/>
          </a:prstGeom>
          <a:effectLst>
            <a:outerShdw blurRad="179627" dist="50800" dir="5400000" algn="ctr" rotWithShape="0">
              <a:srgbClr val="000000">
                <a:alpha val="31867"/>
              </a:srgbClr>
            </a:outerShdw>
          </a:effectLst>
        </p:spPr>
      </p:pic>
      <p:sp>
        <p:nvSpPr>
          <p:cNvPr id="14" name="Text Placeholder 9">
            <a:extLst>
              <a:ext uri="{FF2B5EF4-FFF2-40B4-BE49-F238E27FC236}">
                <a16:creationId xmlns:a16="http://schemas.microsoft.com/office/drawing/2014/main" id="{1DADC1DA-EF20-B3E2-6FAF-39EC6C359C71}"/>
              </a:ext>
            </a:extLst>
          </p:cNvPr>
          <p:cNvSpPr txBox="1">
            <a:spLocks/>
          </p:cNvSpPr>
          <p:nvPr/>
        </p:nvSpPr>
        <p:spPr>
          <a:xfrm>
            <a:off x="1244486" y="3546360"/>
            <a:ext cx="2554287" cy="731574"/>
          </a:xfrm>
          <a:prstGeom prst="rect">
            <a:avLst/>
          </a:prstGeom>
        </p:spPr>
        <p:txBody>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20+ Years Experience – Automotive Inverter Design and Manufacturing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International Rectifiers Automotive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KSR International, Vishay </a:t>
            </a:r>
            <a:r>
              <a:rPr kumimoji="0" lang="en-CA" sz="800" b="0" i="0" u="none" strike="noStrike" kern="1200" cap="none" spc="0" normalizeH="0" baseline="0" noProof="0" err="1">
                <a:ln>
                  <a:noFill/>
                </a:ln>
                <a:solidFill>
                  <a:srgbClr val="202427"/>
                </a:solidFill>
                <a:effectLst/>
                <a:uLnTx/>
                <a:uFillTx/>
                <a:latin typeface="DM Sans"/>
                <a:ea typeface="+mn-ea"/>
                <a:cs typeface="+mn-cs"/>
              </a:rPr>
              <a:t>Intertechnology</a:t>
            </a:r>
            <a:r>
              <a:rPr kumimoji="0" lang="en-CA" sz="800" b="0" i="0" u="none" strike="noStrike" kern="1200" cap="none" spc="0" normalizeH="0" baseline="0" noProof="0">
                <a:ln>
                  <a:noFill/>
                </a:ln>
                <a:solidFill>
                  <a:srgbClr val="202427"/>
                </a:solidFill>
                <a:effectLst/>
                <a:uLnTx/>
                <a:uFillTx/>
                <a:latin typeface="DM Sans"/>
                <a:ea typeface="+mn-ea"/>
                <a:cs typeface="+mn-cs"/>
              </a:rPr>
              <a:t> (NYSE: VSH) </a:t>
            </a:r>
          </a:p>
        </p:txBody>
      </p:sp>
      <p:sp>
        <p:nvSpPr>
          <p:cNvPr id="15" name="Text Placeholder 10">
            <a:extLst>
              <a:ext uri="{FF2B5EF4-FFF2-40B4-BE49-F238E27FC236}">
                <a16:creationId xmlns:a16="http://schemas.microsoft.com/office/drawing/2014/main" id="{13B0BA82-1418-460E-564D-B42D6B528902}"/>
              </a:ext>
            </a:extLst>
          </p:cNvPr>
          <p:cNvSpPr txBox="1">
            <a:spLocks/>
          </p:cNvSpPr>
          <p:nvPr/>
        </p:nvSpPr>
        <p:spPr>
          <a:xfrm>
            <a:off x="1247957" y="3115461"/>
            <a:ext cx="2554287" cy="475203"/>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a:ln>
                  <a:noFill/>
                </a:ln>
                <a:solidFill>
                  <a:srgbClr val="202427"/>
                </a:solidFill>
                <a:effectLst/>
                <a:uLnTx/>
                <a:uFillTx/>
                <a:latin typeface="DM Sans"/>
                <a:ea typeface="+mn-ea"/>
                <a:cs typeface="+mn-cs"/>
              </a:rPr>
              <a:t>Eric </a:t>
            </a:r>
            <a:r>
              <a:rPr kumimoji="0" lang="en-CA" sz="1200" b="1" i="0" u="none" strike="noStrike" kern="1200" cap="none" spc="0" normalizeH="0" baseline="0" noProof="0" err="1">
                <a:ln>
                  <a:noFill/>
                </a:ln>
                <a:solidFill>
                  <a:srgbClr val="202427"/>
                </a:solidFill>
                <a:effectLst/>
                <a:uLnTx/>
                <a:uFillTx/>
                <a:latin typeface="DM Sans"/>
                <a:ea typeface="+mn-ea"/>
                <a:cs typeface="+mn-cs"/>
              </a:rPr>
              <a:t>Hustedt</a:t>
            </a:r>
            <a:endParaRPr kumimoji="0" lang="en-CA" sz="1200" b="1" i="0" u="none" strike="noStrike" kern="1200" cap="none" spc="0" normalizeH="0" baseline="0" noProof="0">
              <a:ln>
                <a:noFill/>
              </a:ln>
              <a:solidFill>
                <a:srgbClr val="202427"/>
              </a:solidFill>
              <a:effectLst/>
              <a:uLnTx/>
              <a:uFillTx/>
              <a:latin typeface="DM Sans"/>
              <a:ea typeface="+mn-ea"/>
              <a:cs typeface="+mn-cs"/>
            </a:endParaRPr>
          </a:p>
        </p:txBody>
      </p:sp>
      <p:sp>
        <p:nvSpPr>
          <p:cNvPr id="16" name="Text Placeholder 11">
            <a:extLst>
              <a:ext uri="{FF2B5EF4-FFF2-40B4-BE49-F238E27FC236}">
                <a16:creationId xmlns:a16="http://schemas.microsoft.com/office/drawing/2014/main" id="{D7863FE0-373E-A770-6D8E-EA005B75FCB1}"/>
              </a:ext>
            </a:extLst>
          </p:cNvPr>
          <p:cNvSpPr txBox="1">
            <a:spLocks/>
          </p:cNvSpPr>
          <p:nvPr/>
        </p:nvSpPr>
        <p:spPr>
          <a:xfrm>
            <a:off x="1244485" y="3311867"/>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00" b="0" i="0" u="none" strike="noStrike" kern="1200" cap="none" spc="0" normalizeH="0" baseline="0" noProof="0">
                <a:ln>
                  <a:noFill/>
                </a:ln>
                <a:solidFill>
                  <a:srgbClr val="202427"/>
                </a:solidFill>
                <a:effectLst/>
                <a:uLnTx/>
                <a:uFillTx/>
                <a:latin typeface="DM Sans"/>
                <a:ea typeface="+mn-ea"/>
                <a:cs typeface="+mn-cs"/>
              </a:rPr>
              <a:t>Chief Technology Officer</a:t>
            </a:r>
          </a:p>
        </p:txBody>
      </p:sp>
      <p:sp>
        <p:nvSpPr>
          <p:cNvPr id="17" name="Text Placeholder 9">
            <a:extLst>
              <a:ext uri="{FF2B5EF4-FFF2-40B4-BE49-F238E27FC236}">
                <a16:creationId xmlns:a16="http://schemas.microsoft.com/office/drawing/2014/main" id="{70C5D216-2790-3F1B-DA3E-473BC736F98E}"/>
              </a:ext>
            </a:extLst>
          </p:cNvPr>
          <p:cNvSpPr txBox="1">
            <a:spLocks/>
          </p:cNvSpPr>
          <p:nvPr/>
        </p:nvSpPr>
        <p:spPr>
          <a:xfrm>
            <a:off x="5465170" y="3480330"/>
            <a:ext cx="2554287" cy="731574"/>
          </a:xfrm>
          <a:prstGeom prst="rect">
            <a:avLst/>
          </a:prstGeom>
        </p:spPr>
        <p:txBody>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20+ Years Experience – Automotive Inverter Design and Manufacturing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KSR Electronic Systems, Electronic Motion Systems</a:t>
            </a:r>
          </a:p>
          <a:p>
            <a:pPr marL="0" marR="0" lvl="0" indent="0" algn="l" defTabSz="685800" rtl="0" eaLnBrk="1" fontAlgn="auto" latinLnBrk="0" hangingPunct="1">
              <a:lnSpc>
                <a:spcPct val="100000"/>
              </a:lnSpc>
              <a:spcBef>
                <a:spcPts val="200"/>
              </a:spcBef>
              <a:spcAft>
                <a:spcPts val="0"/>
              </a:spcAft>
              <a:buClrTx/>
              <a:buSzTx/>
              <a:buFontTx/>
              <a:buNone/>
              <a:tabLst/>
              <a:defRPr/>
            </a:pPr>
            <a:endParaRPr kumimoji="0" lang="en-CA" sz="800" b="0" i="0" u="none" strike="noStrike" kern="1200" cap="none" spc="0" normalizeH="0" baseline="0" noProof="0">
              <a:ln>
                <a:noFill/>
              </a:ln>
              <a:solidFill>
                <a:srgbClr val="202427"/>
              </a:solidFill>
              <a:effectLst/>
              <a:uLnTx/>
              <a:uFillTx/>
              <a:latin typeface="DM Sans"/>
              <a:ea typeface="+mn-ea"/>
              <a:cs typeface="+mn-cs"/>
            </a:endParaRPr>
          </a:p>
          <a:p>
            <a:pPr marL="171450" marR="0" lvl="0" indent="-171450" algn="l" defTabSz="685800" rtl="0" eaLnBrk="1" fontAlgn="auto" latinLnBrk="0" hangingPunct="1">
              <a:lnSpc>
                <a:spcPct val="120000"/>
              </a:lnSpc>
              <a:spcBef>
                <a:spcPts val="750"/>
              </a:spcBef>
              <a:spcAft>
                <a:spcPts val="0"/>
              </a:spcAft>
              <a:buClrTx/>
              <a:buSzTx/>
              <a:buFontTx/>
              <a:buBlip>
                <a:blip r:embed="rId3">
                  <a:extLst>
                    <a:ext uri="{96DAC541-7B7A-43D3-8B79-37D633B846F1}">
                      <asvg:svgBlip xmlns:asvg="http://schemas.microsoft.com/office/drawing/2016/SVG/main" r:embed="rId4"/>
                    </a:ext>
                  </a:extLst>
                </a:blip>
              </a:buBlip>
              <a:tabLst/>
              <a:defRPr/>
            </a:pPr>
            <a:endParaRPr kumimoji="0" lang="en-CA" sz="800" b="0" i="0" u="none" strike="noStrike" kern="1200" cap="none" spc="0" normalizeH="0" baseline="0" noProof="0">
              <a:ln>
                <a:noFill/>
              </a:ln>
              <a:solidFill>
                <a:srgbClr val="202427"/>
              </a:solidFill>
              <a:effectLst/>
              <a:uLnTx/>
              <a:uFillTx/>
              <a:latin typeface="DM Sans"/>
              <a:ea typeface="+mn-ea"/>
              <a:cs typeface="+mn-cs"/>
            </a:endParaRPr>
          </a:p>
        </p:txBody>
      </p:sp>
      <p:sp>
        <p:nvSpPr>
          <p:cNvPr id="18" name="Text Placeholder 10">
            <a:extLst>
              <a:ext uri="{FF2B5EF4-FFF2-40B4-BE49-F238E27FC236}">
                <a16:creationId xmlns:a16="http://schemas.microsoft.com/office/drawing/2014/main" id="{CD59BF7A-0E6C-2648-577D-E8A8497B00C9}"/>
              </a:ext>
            </a:extLst>
          </p:cNvPr>
          <p:cNvSpPr txBox="1">
            <a:spLocks/>
          </p:cNvSpPr>
          <p:nvPr/>
        </p:nvSpPr>
        <p:spPr>
          <a:xfrm>
            <a:off x="5465170" y="3076603"/>
            <a:ext cx="2554287" cy="475203"/>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dirty="0">
                <a:ln>
                  <a:noFill/>
                </a:ln>
                <a:solidFill>
                  <a:srgbClr val="202427"/>
                </a:solidFill>
                <a:effectLst/>
                <a:uLnTx/>
                <a:uFillTx/>
                <a:latin typeface="DM Sans"/>
                <a:ea typeface="+mn-ea"/>
                <a:cs typeface="+mn-cs"/>
              </a:rPr>
              <a:t>Simon Strawbridge</a:t>
            </a:r>
          </a:p>
        </p:txBody>
      </p:sp>
      <p:sp>
        <p:nvSpPr>
          <p:cNvPr id="19" name="Text Placeholder 11">
            <a:extLst>
              <a:ext uri="{FF2B5EF4-FFF2-40B4-BE49-F238E27FC236}">
                <a16:creationId xmlns:a16="http://schemas.microsoft.com/office/drawing/2014/main" id="{068C9F9A-2EC1-9DFF-F0B7-9B1843958419}"/>
              </a:ext>
            </a:extLst>
          </p:cNvPr>
          <p:cNvSpPr txBox="1">
            <a:spLocks/>
          </p:cNvSpPr>
          <p:nvPr/>
        </p:nvSpPr>
        <p:spPr>
          <a:xfrm>
            <a:off x="5465170" y="3272148"/>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00" b="0" i="0" u="none" strike="noStrike" kern="1200" cap="none" spc="0" normalizeH="0" baseline="0" noProof="0">
                <a:ln>
                  <a:noFill/>
                </a:ln>
                <a:solidFill>
                  <a:srgbClr val="202427"/>
                </a:solidFill>
                <a:effectLst/>
                <a:uLnTx/>
                <a:uFillTx/>
                <a:latin typeface="DM Sans"/>
                <a:ea typeface="+mn-ea"/>
                <a:cs typeface="+mn-cs"/>
              </a:rPr>
              <a:t>Chief Operating Officer</a:t>
            </a:r>
          </a:p>
        </p:txBody>
      </p:sp>
      <p:pic>
        <p:nvPicPr>
          <p:cNvPr id="20" name="Picture 19">
            <a:extLst>
              <a:ext uri="{FF2B5EF4-FFF2-40B4-BE49-F238E27FC236}">
                <a16:creationId xmlns:a16="http://schemas.microsoft.com/office/drawing/2014/main" id="{3DC2F956-3187-36B8-41EE-DF7B94A90571}"/>
              </a:ext>
            </a:extLst>
          </p:cNvPr>
          <p:cNvPicPr>
            <a:picLocks noChangeAspect="1"/>
          </p:cNvPicPr>
          <p:nvPr/>
        </p:nvPicPr>
        <p:blipFill>
          <a:blip r:embed="rId7">
            <a:extLst>
              <a:ext uri="{28A0092B-C50C-407E-A947-70E740481C1C}">
                <a14:useLocalDpi xmlns:a14="http://schemas.microsoft.com/office/drawing/2010/main" val="0"/>
              </a:ext>
            </a:extLst>
          </a:blip>
          <a:srcRect l="16733" r="16733"/>
          <a:stretch/>
        </p:blipFill>
        <p:spPr>
          <a:xfrm>
            <a:off x="4700940" y="3198998"/>
            <a:ext cx="640818" cy="642102"/>
          </a:xfrm>
          <a:prstGeom prst="rect">
            <a:avLst/>
          </a:prstGeom>
          <a:effectLst>
            <a:outerShdw blurRad="179627" dist="50800" dir="5400000" algn="ctr" rotWithShape="0">
              <a:srgbClr val="000000">
                <a:alpha val="31867"/>
              </a:srgbClr>
            </a:outerShdw>
          </a:effectLst>
        </p:spPr>
      </p:pic>
    </p:spTree>
    <p:extLst>
      <p:ext uri="{BB962C8B-B14F-4D97-AF65-F5344CB8AC3E}">
        <p14:creationId xmlns:p14="http://schemas.microsoft.com/office/powerpoint/2010/main" val="257788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ED6884-87B9-59E5-25F8-F2C9C2242F21}"/>
              </a:ext>
            </a:extLst>
          </p:cNvPr>
          <p:cNvSpPr>
            <a:spLocks noGrp="1"/>
          </p:cNvSpPr>
          <p:nvPr>
            <p:ph type="title"/>
          </p:nvPr>
        </p:nvSpPr>
        <p:spPr/>
        <p:txBody>
          <a:bodyPr>
            <a:normAutofit/>
          </a:bodyPr>
          <a:lstStyle/>
          <a:p>
            <a:r>
              <a:rPr lang="en-US"/>
              <a:t>Board of Directors</a:t>
            </a:r>
          </a:p>
        </p:txBody>
      </p:sp>
      <p:sp>
        <p:nvSpPr>
          <p:cNvPr id="2" name="Footer Placeholder 1">
            <a:extLst>
              <a:ext uri="{FF2B5EF4-FFF2-40B4-BE49-F238E27FC236}">
                <a16:creationId xmlns:a16="http://schemas.microsoft.com/office/drawing/2014/main" id="{35829387-4E2B-26A7-DA24-25F468F4CDC4}"/>
              </a:ext>
            </a:extLst>
          </p:cNvPr>
          <p:cNvSpPr>
            <a:spLocks noGrp="1"/>
          </p:cNvSpPr>
          <p:nvPr>
            <p:ph type="ftr" sz="quarter" idx="11"/>
          </p:nvPr>
        </p:nvSpPr>
        <p:spPr/>
        <p:txBody>
          <a:bodyPr/>
          <a:lstStyle/>
          <a:p>
            <a:r>
              <a:rPr lang="en-CA"/>
              <a:t>The content of this presentation is proprietary and confidential information of Exro Technologies. It is not intended to be distributed to any third party without the written consent of Exro Technologies.</a:t>
            </a:r>
          </a:p>
        </p:txBody>
      </p:sp>
      <p:sp>
        <p:nvSpPr>
          <p:cNvPr id="3" name="Slide Number Placeholder 2">
            <a:extLst>
              <a:ext uri="{FF2B5EF4-FFF2-40B4-BE49-F238E27FC236}">
                <a16:creationId xmlns:a16="http://schemas.microsoft.com/office/drawing/2014/main" id="{64EF37C2-4144-CBA9-EAA0-E0B4EF3D57EE}"/>
              </a:ext>
            </a:extLst>
          </p:cNvPr>
          <p:cNvSpPr>
            <a:spLocks noGrp="1"/>
          </p:cNvSpPr>
          <p:nvPr>
            <p:ph type="sldNum" sz="quarter" idx="12"/>
          </p:nvPr>
        </p:nvSpPr>
        <p:spPr/>
        <p:txBody>
          <a:bodyPr/>
          <a:lstStyle/>
          <a:p>
            <a:fld id="{D6C40F4D-2429-4CB2-833C-6D2BDE35DAA2}" type="slidenum">
              <a:rPr lang="en-CA" smtClean="0"/>
              <a:t>13</a:t>
            </a:fld>
            <a:endParaRPr lang="en-CA"/>
          </a:p>
        </p:txBody>
      </p:sp>
      <p:pic>
        <p:nvPicPr>
          <p:cNvPr id="5" name="Picture 4">
            <a:extLst>
              <a:ext uri="{FF2B5EF4-FFF2-40B4-BE49-F238E27FC236}">
                <a16:creationId xmlns:a16="http://schemas.microsoft.com/office/drawing/2014/main" id="{B676E1C3-4C0E-6DDA-AB2D-E4123031006A}"/>
              </a:ext>
            </a:extLst>
          </p:cNvPr>
          <p:cNvPicPr>
            <a:picLocks noChangeAspect="1"/>
          </p:cNvPicPr>
          <p:nvPr/>
        </p:nvPicPr>
        <p:blipFill>
          <a:blip r:embed="rId2">
            <a:extLst>
              <a:ext uri="{28A0092B-C50C-407E-A947-70E740481C1C}">
                <a14:useLocalDpi xmlns:a14="http://schemas.microsoft.com/office/drawing/2010/main" val="0"/>
              </a:ext>
            </a:extLst>
          </a:blip>
          <a:srcRect l="16742" r="16742"/>
          <a:stretch/>
        </p:blipFill>
        <p:spPr>
          <a:xfrm>
            <a:off x="495354" y="3984794"/>
            <a:ext cx="640818" cy="642102"/>
          </a:xfrm>
          <a:prstGeom prst="rect">
            <a:avLst/>
          </a:prstGeom>
          <a:effectLst>
            <a:outerShdw blurRad="179627" dist="50800" dir="5400000" algn="ctr" rotWithShape="0">
              <a:srgbClr val="000000">
                <a:alpha val="31867"/>
              </a:srgbClr>
            </a:outerShdw>
          </a:effectLst>
        </p:spPr>
      </p:pic>
      <p:sp>
        <p:nvSpPr>
          <p:cNvPr id="6" name="Text Placeholder 9">
            <a:extLst>
              <a:ext uri="{FF2B5EF4-FFF2-40B4-BE49-F238E27FC236}">
                <a16:creationId xmlns:a16="http://schemas.microsoft.com/office/drawing/2014/main" id="{31859F5E-80EB-F1CA-F545-87C601B1EADD}"/>
              </a:ext>
            </a:extLst>
          </p:cNvPr>
          <p:cNvSpPr txBox="1">
            <a:spLocks/>
          </p:cNvSpPr>
          <p:nvPr/>
        </p:nvSpPr>
        <p:spPr>
          <a:xfrm>
            <a:off x="1244485" y="4313273"/>
            <a:ext cx="2554287" cy="731574"/>
          </a:xfrm>
          <a:prstGeom prst="rect">
            <a:avLst/>
          </a:prstGeom>
        </p:spPr>
        <p:txBody>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Former CEO of SEA Electric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20+ Years Experience in transportation</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lang="en-CA" sz="800" dirty="0">
                <a:solidFill>
                  <a:srgbClr val="202427"/>
                </a:solidFill>
                <a:latin typeface="DM Sans"/>
              </a:rPr>
              <a:t>TNT Express (now FedEx) </a:t>
            </a:r>
            <a:r>
              <a:rPr kumimoji="0" lang="en-CA" sz="800" b="0" i="0" u="none" strike="noStrike" kern="1200" cap="none" spc="0" normalizeH="0" baseline="0" noProof="0" dirty="0">
                <a:ln>
                  <a:noFill/>
                </a:ln>
                <a:solidFill>
                  <a:srgbClr val="202427"/>
                </a:solidFill>
                <a:effectLst/>
                <a:uLnTx/>
                <a:uFillTx/>
                <a:latin typeface="DM Sans"/>
                <a:ea typeface="+mn-ea"/>
                <a:cs typeface="+mn-cs"/>
              </a:rPr>
              <a:t>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endParaRPr kumimoji="0" lang="en-CA" sz="800" b="0" i="0" u="none" strike="noStrike" kern="1200" cap="none" spc="0" normalizeH="0" baseline="0" noProof="0" dirty="0">
              <a:ln>
                <a:noFill/>
              </a:ln>
              <a:solidFill>
                <a:srgbClr val="202427"/>
              </a:solidFill>
              <a:effectLst/>
              <a:uLnTx/>
              <a:uFillTx/>
              <a:latin typeface="DM Sans"/>
              <a:ea typeface="+mn-ea"/>
              <a:cs typeface="+mn-cs"/>
            </a:endParaRPr>
          </a:p>
          <a:p>
            <a:pPr marL="0" marR="0" lvl="0" indent="0" algn="l" defTabSz="685800" rtl="0" eaLnBrk="1" fontAlgn="auto" latinLnBrk="0" hangingPunct="1">
              <a:lnSpc>
                <a:spcPct val="100000"/>
              </a:lnSpc>
              <a:spcBef>
                <a:spcPts val="200"/>
              </a:spcBef>
              <a:spcAft>
                <a:spcPts val="0"/>
              </a:spcAft>
              <a:buClrTx/>
              <a:buSzTx/>
              <a:buFontTx/>
              <a:buNone/>
              <a:tabLst/>
              <a:defRPr/>
            </a:pPr>
            <a:endParaRPr kumimoji="0" lang="en-CA" sz="800" b="0" i="0" u="none" strike="noStrike" kern="1200" cap="none" spc="0" normalizeH="0" baseline="0" noProof="0" dirty="0">
              <a:ln>
                <a:noFill/>
              </a:ln>
              <a:solidFill>
                <a:srgbClr val="202427"/>
              </a:solidFill>
              <a:effectLst/>
              <a:uLnTx/>
              <a:uFillTx/>
              <a:latin typeface="DM Sans"/>
              <a:ea typeface="+mn-ea"/>
              <a:cs typeface="+mn-cs"/>
            </a:endParaRPr>
          </a:p>
          <a:p>
            <a:pPr marL="171450" marR="0" lvl="0" indent="-171450" algn="l" defTabSz="685800" rtl="0" eaLnBrk="1" fontAlgn="auto" latinLnBrk="0" hangingPunct="1">
              <a:lnSpc>
                <a:spcPct val="120000"/>
              </a:lnSpc>
              <a:spcBef>
                <a:spcPts val="750"/>
              </a:spcBef>
              <a:spcAft>
                <a:spcPts val="0"/>
              </a:spcAft>
              <a:buClrTx/>
              <a:buSzTx/>
              <a:buFontTx/>
              <a:buBlip>
                <a:blip r:embed="rId3">
                  <a:extLst>
                    <a:ext uri="{96DAC541-7B7A-43D3-8B79-37D633B846F1}">
                      <asvg:svgBlip xmlns:asvg="http://schemas.microsoft.com/office/drawing/2016/SVG/main" r:embed="rId4"/>
                    </a:ext>
                  </a:extLst>
                </a:blip>
              </a:buBlip>
              <a:tabLst/>
              <a:defRPr/>
            </a:pPr>
            <a:endParaRPr kumimoji="0" lang="en-CA" sz="800" b="0" i="0" u="none" strike="noStrike" kern="1200" cap="none" spc="0" normalizeH="0" baseline="0" noProof="0" dirty="0">
              <a:ln>
                <a:noFill/>
              </a:ln>
              <a:solidFill>
                <a:srgbClr val="202427"/>
              </a:solidFill>
              <a:effectLst/>
              <a:uLnTx/>
              <a:uFillTx/>
              <a:latin typeface="DM Sans"/>
              <a:ea typeface="+mn-ea"/>
              <a:cs typeface="+mn-cs"/>
            </a:endParaRPr>
          </a:p>
        </p:txBody>
      </p:sp>
      <p:sp>
        <p:nvSpPr>
          <p:cNvPr id="7" name="Text Placeholder 10">
            <a:extLst>
              <a:ext uri="{FF2B5EF4-FFF2-40B4-BE49-F238E27FC236}">
                <a16:creationId xmlns:a16="http://schemas.microsoft.com/office/drawing/2014/main" id="{D2EB1A34-39DD-2170-BCA2-795EC200627A}"/>
              </a:ext>
            </a:extLst>
          </p:cNvPr>
          <p:cNvSpPr txBox="1">
            <a:spLocks/>
          </p:cNvSpPr>
          <p:nvPr/>
        </p:nvSpPr>
        <p:spPr>
          <a:xfrm>
            <a:off x="1244485" y="3909546"/>
            <a:ext cx="2554287" cy="475203"/>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dirty="0">
                <a:ln>
                  <a:noFill/>
                </a:ln>
                <a:solidFill>
                  <a:srgbClr val="202427"/>
                </a:solidFill>
                <a:effectLst/>
                <a:uLnTx/>
                <a:uFillTx/>
                <a:latin typeface="DM Sans"/>
                <a:ea typeface="+mn-ea"/>
                <a:cs typeface="+mn-cs"/>
              </a:rPr>
              <a:t>Tony Fairweather</a:t>
            </a:r>
          </a:p>
        </p:txBody>
      </p:sp>
      <p:sp>
        <p:nvSpPr>
          <p:cNvPr id="8" name="Text Placeholder 11">
            <a:extLst>
              <a:ext uri="{FF2B5EF4-FFF2-40B4-BE49-F238E27FC236}">
                <a16:creationId xmlns:a16="http://schemas.microsoft.com/office/drawing/2014/main" id="{2F301E02-5C12-8096-2231-B741C504FAE1}"/>
              </a:ext>
            </a:extLst>
          </p:cNvPr>
          <p:cNvSpPr txBox="1">
            <a:spLocks/>
          </p:cNvSpPr>
          <p:nvPr/>
        </p:nvSpPr>
        <p:spPr>
          <a:xfrm>
            <a:off x="1244485" y="4105091"/>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00" b="0" i="0" u="none" strike="noStrike" kern="1200" cap="none" spc="0" normalizeH="0" baseline="0" noProof="0" dirty="0">
                <a:ln>
                  <a:noFill/>
                </a:ln>
                <a:solidFill>
                  <a:srgbClr val="202427"/>
                </a:solidFill>
                <a:effectLst/>
                <a:uLnTx/>
                <a:uFillTx/>
                <a:latin typeface="DM Sans"/>
                <a:ea typeface="+mn-ea"/>
                <a:cs typeface="+mn-cs"/>
              </a:rPr>
              <a:t>Director</a:t>
            </a:r>
          </a:p>
        </p:txBody>
      </p:sp>
      <p:pic>
        <p:nvPicPr>
          <p:cNvPr id="9" name="Picture Placeholder 25">
            <a:extLst>
              <a:ext uri="{FF2B5EF4-FFF2-40B4-BE49-F238E27FC236}">
                <a16:creationId xmlns:a16="http://schemas.microsoft.com/office/drawing/2014/main" id="{B181BEDA-656E-E31D-70C2-A9598CFE1BC6}"/>
              </a:ext>
            </a:extLst>
          </p:cNvPr>
          <p:cNvPicPr>
            <a:picLocks noChangeAspect="1"/>
          </p:cNvPicPr>
          <p:nvPr/>
        </p:nvPicPr>
        <p:blipFill>
          <a:blip r:embed="rId5">
            <a:extLst>
              <a:ext uri="{28A0092B-C50C-407E-A947-70E740481C1C}">
                <a14:useLocalDpi xmlns:a14="http://schemas.microsoft.com/office/drawing/2010/main" val="0"/>
              </a:ext>
            </a:extLst>
          </a:blip>
          <a:srcRect l="16733" r="16733"/>
          <a:stretch/>
        </p:blipFill>
        <p:spPr>
          <a:xfrm>
            <a:off x="4699348" y="1248730"/>
            <a:ext cx="640818" cy="642102"/>
          </a:xfrm>
          <a:prstGeom prst="rect">
            <a:avLst/>
          </a:prstGeom>
          <a:effectLst>
            <a:outerShdw blurRad="179627" dist="50800" dir="5400000" algn="ctr" rotWithShape="0">
              <a:srgbClr val="000000">
                <a:alpha val="31867"/>
              </a:srgbClr>
            </a:outerShdw>
          </a:effectLst>
        </p:spPr>
      </p:pic>
      <p:sp>
        <p:nvSpPr>
          <p:cNvPr id="11" name="Text Placeholder 4">
            <a:extLst>
              <a:ext uri="{FF2B5EF4-FFF2-40B4-BE49-F238E27FC236}">
                <a16:creationId xmlns:a16="http://schemas.microsoft.com/office/drawing/2014/main" id="{06FC62B1-1DAD-BE6F-A04E-11C69D59E435}"/>
              </a:ext>
            </a:extLst>
          </p:cNvPr>
          <p:cNvSpPr txBox="1">
            <a:spLocks/>
          </p:cNvSpPr>
          <p:nvPr/>
        </p:nvSpPr>
        <p:spPr>
          <a:xfrm>
            <a:off x="5461286" y="1165194"/>
            <a:ext cx="2554287" cy="18604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a:ln>
                  <a:noFill/>
                </a:ln>
                <a:solidFill>
                  <a:srgbClr val="202427"/>
                </a:solidFill>
                <a:effectLst/>
                <a:uLnTx/>
                <a:uFillTx/>
                <a:latin typeface="DM Sans"/>
                <a:ea typeface="+mn-ea"/>
                <a:cs typeface="+mn-cs"/>
              </a:rPr>
              <a:t>Sue </a:t>
            </a:r>
            <a:r>
              <a:rPr kumimoji="0" lang="en-CA" sz="1200" b="1" i="0" u="none" strike="noStrike" kern="1200" cap="none" spc="0" normalizeH="0" baseline="0" noProof="0" err="1">
                <a:ln>
                  <a:noFill/>
                </a:ln>
                <a:solidFill>
                  <a:srgbClr val="202427"/>
                </a:solidFill>
                <a:effectLst/>
                <a:uLnTx/>
                <a:uFillTx/>
                <a:latin typeface="DM Sans"/>
                <a:ea typeface="+mn-ea"/>
                <a:cs typeface="+mn-cs"/>
              </a:rPr>
              <a:t>Ozdemir</a:t>
            </a:r>
            <a:endParaRPr kumimoji="0" lang="en-CA" sz="1200" b="1" i="0" u="none" strike="noStrike" kern="1200" cap="none" spc="0" normalizeH="0" baseline="0" noProof="0">
              <a:ln>
                <a:noFill/>
              </a:ln>
              <a:solidFill>
                <a:srgbClr val="202427"/>
              </a:solidFill>
              <a:effectLst/>
              <a:uLnTx/>
              <a:uFillTx/>
              <a:latin typeface="DM Sans"/>
              <a:ea typeface="+mn-ea"/>
              <a:cs typeface="+mn-cs"/>
            </a:endParaRPr>
          </a:p>
        </p:txBody>
      </p:sp>
      <p:sp>
        <p:nvSpPr>
          <p:cNvPr id="12" name="Text Placeholder 5">
            <a:extLst>
              <a:ext uri="{FF2B5EF4-FFF2-40B4-BE49-F238E27FC236}">
                <a16:creationId xmlns:a16="http://schemas.microsoft.com/office/drawing/2014/main" id="{F5BD9C36-B61E-6AC8-271E-2D8E4F21D292}"/>
              </a:ext>
            </a:extLst>
          </p:cNvPr>
          <p:cNvSpPr txBox="1">
            <a:spLocks/>
          </p:cNvSpPr>
          <p:nvPr/>
        </p:nvSpPr>
        <p:spPr>
          <a:xfrm>
            <a:off x="5461285" y="1358270"/>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50" b="0" i="0" u="none" strike="noStrike" kern="1200" cap="none" spc="0" normalizeH="0" baseline="0" noProof="0" dirty="0">
                <a:ln>
                  <a:noFill/>
                </a:ln>
                <a:solidFill>
                  <a:srgbClr val="202427"/>
                </a:solidFill>
                <a:effectLst/>
                <a:uLnTx/>
                <a:uFillTx/>
                <a:latin typeface="DM Sans"/>
                <a:ea typeface="+mn-ea"/>
                <a:cs typeface="+mn-cs"/>
              </a:rPr>
              <a:t>Chief Executive Officer</a:t>
            </a:r>
          </a:p>
        </p:txBody>
      </p:sp>
      <p:pic>
        <p:nvPicPr>
          <p:cNvPr id="17" name="Picture Placeholder 11">
            <a:extLst>
              <a:ext uri="{FF2B5EF4-FFF2-40B4-BE49-F238E27FC236}">
                <a16:creationId xmlns:a16="http://schemas.microsoft.com/office/drawing/2014/main" id="{73CBB3BF-7D76-E0B1-EB43-264FF8607637}"/>
              </a:ext>
            </a:extLst>
          </p:cNvPr>
          <p:cNvPicPr>
            <a:picLocks noChangeAspect="1"/>
          </p:cNvPicPr>
          <p:nvPr/>
        </p:nvPicPr>
        <p:blipFill>
          <a:blip r:embed="rId6">
            <a:extLst>
              <a:ext uri="{28A0092B-C50C-407E-A947-70E740481C1C}">
                <a14:useLocalDpi xmlns:a14="http://schemas.microsoft.com/office/drawing/2010/main" val="0"/>
              </a:ext>
            </a:extLst>
          </a:blip>
          <a:srcRect l="16733" r="16733"/>
          <a:stretch/>
        </p:blipFill>
        <p:spPr>
          <a:xfrm>
            <a:off x="511121" y="1248730"/>
            <a:ext cx="640818" cy="642102"/>
          </a:xfrm>
          <a:prstGeom prst="rect">
            <a:avLst/>
          </a:prstGeom>
          <a:effectLst>
            <a:outerShdw blurRad="177800" dist="50800" dir="5400000" algn="ctr" rotWithShape="0">
              <a:srgbClr val="000000">
                <a:alpha val="34000"/>
              </a:srgbClr>
            </a:outerShdw>
          </a:effectLst>
        </p:spPr>
      </p:pic>
      <p:sp>
        <p:nvSpPr>
          <p:cNvPr id="18" name="Text Placeholder 33">
            <a:extLst>
              <a:ext uri="{FF2B5EF4-FFF2-40B4-BE49-F238E27FC236}">
                <a16:creationId xmlns:a16="http://schemas.microsoft.com/office/drawing/2014/main" id="{B0F0296E-A4C9-2C1F-BD77-31E85F433E6F}"/>
              </a:ext>
            </a:extLst>
          </p:cNvPr>
          <p:cNvSpPr txBox="1">
            <a:spLocks/>
          </p:cNvSpPr>
          <p:nvPr/>
        </p:nvSpPr>
        <p:spPr>
          <a:xfrm>
            <a:off x="1285882" y="1699728"/>
            <a:ext cx="2774277" cy="296435"/>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200"/>
              </a:spcBef>
            </a:pPr>
            <a:r>
              <a:rPr lang="en-CA" sz="800" dirty="0"/>
              <a:t>Former Chief Operating Officer at Rivian Automotive; Former division President at Harley-Davidson</a:t>
            </a:r>
          </a:p>
          <a:p>
            <a:pPr>
              <a:lnSpc>
                <a:spcPct val="100000"/>
              </a:lnSpc>
              <a:spcBef>
                <a:spcPts val="200"/>
              </a:spcBef>
            </a:pPr>
            <a:r>
              <a:rPr lang="en-CA" sz="800" dirty="0"/>
              <a:t>30+ years automotive executive</a:t>
            </a:r>
          </a:p>
        </p:txBody>
      </p:sp>
      <p:sp>
        <p:nvSpPr>
          <p:cNvPr id="19" name="Text Placeholder 34">
            <a:extLst>
              <a:ext uri="{FF2B5EF4-FFF2-40B4-BE49-F238E27FC236}">
                <a16:creationId xmlns:a16="http://schemas.microsoft.com/office/drawing/2014/main" id="{1EFD92C8-D3D3-E8DB-A44F-AD903E2B5A74}"/>
              </a:ext>
            </a:extLst>
          </p:cNvPr>
          <p:cNvSpPr txBox="1">
            <a:spLocks/>
          </p:cNvSpPr>
          <p:nvPr/>
        </p:nvSpPr>
        <p:spPr>
          <a:xfrm>
            <a:off x="1285882" y="1284513"/>
            <a:ext cx="2554287" cy="186042"/>
          </a:xfrm>
          <a:prstGeom prst="rect">
            <a:avLst/>
          </a:prstGeom>
        </p:spPr>
        <p:txBody>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dirty="0"/>
              <a:t>Rod Copes</a:t>
            </a:r>
          </a:p>
        </p:txBody>
      </p:sp>
      <p:sp>
        <p:nvSpPr>
          <p:cNvPr id="21" name="Text Placeholder 5">
            <a:extLst>
              <a:ext uri="{FF2B5EF4-FFF2-40B4-BE49-F238E27FC236}">
                <a16:creationId xmlns:a16="http://schemas.microsoft.com/office/drawing/2014/main" id="{DEA7691F-470A-6775-E20F-B518369876B9}"/>
              </a:ext>
            </a:extLst>
          </p:cNvPr>
          <p:cNvSpPr txBox="1">
            <a:spLocks/>
          </p:cNvSpPr>
          <p:nvPr/>
        </p:nvSpPr>
        <p:spPr>
          <a:xfrm>
            <a:off x="1285882" y="1475442"/>
            <a:ext cx="2554287" cy="208182"/>
          </a:xfrm>
          <a:prstGeom prst="rect">
            <a:avLst/>
          </a:prstGeom>
        </p:spPr>
        <p:txBody>
          <a:bodyPr>
            <a:noAutofit/>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050" b="0" i="0" u="none" strike="noStrike" kern="1200" cap="none" spc="0" normalizeH="0" baseline="0" noProof="0" dirty="0">
                <a:ln>
                  <a:noFill/>
                </a:ln>
                <a:solidFill>
                  <a:srgbClr val="202427"/>
                </a:solidFill>
                <a:effectLst/>
                <a:uLnTx/>
                <a:uFillTx/>
                <a:latin typeface="DM Sans"/>
                <a:ea typeface="+mn-ea"/>
                <a:cs typeface="+mn-cs"/>
              </a:rPr>
              <a:t>Chairman</a:t>
            </a:r>
          </a:p>
        </p:txBody>
      </p:sp>
      <p:sp>
        <p:nvSpPr>
          <p:cNvPr id="26" name="Text Placeholder 14">
            <a:extLst>
              <a:ext uri="{FF2B5EF4-FFF2-40B4-BE49-F238E27FC236}">
                <a16:creationId xmlns:a16="http://schemas.microsoft.com/office/drawing/2014/main" id="{00A0010E-A369-301E-D018-B8509168DF83}"/>
              </a:ext>
            </a:extLst>
          </p:cNvPr>
          <p:cNvSpPr txBox="1">
            <a:spLocks/>
          </p:cNvSpPr>
          <p:nvPr/>
        </p:nvSpPr>
        <p:spPr>
          <a:xfrm>
            <a:off x="5451045" y="2587256"/>
            <a:ext cx="2554287" cy="186042"/>
          </a:xfrm>
          <a:prstGeom prst="rect">
            <a:avLst/>
          </a:prstGeom>
        </p:spPr>
        <p:txBody>
          <a:bodyPr vert="horz" lIns="0" tIns="0" rIns="0" bIns="0" rtlCol="0">
            <a:noAutofit/>
          </a:bodyPr>
          <a:lstStyle>
            <a:lvl1pPr marL="0" indent="0" algn="l" defTabSz="685800" rtl="0" eaLnBrk="1" latinLnBrk="0" hangingPunct="1">
              <a:lnSpc>
                <a:spcPct val="120000"/>
              </a:lnSpc>
              <a:spcBef>
                <a:spcPts val="750"/>
              </a:spcBef>
              <a:buFontTx/>
              <a:buNone/>
              <a:defRPr sz="8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a:ln>
                  <a:noFill/>
                </a:ln>
                <a:solidFill>
                  <a:srgbClr val="202427"/>
                </a:solidFill>
                <a:effectLst/>
                <a:uLnTx/>
                <a:uFillTx/>
                <a:latin typeface="DM Sans"/>
                <a:ea typeface="+mn-ea"/>
                <a:cs typeface="+mn-cs"/>
              </a:rPr>
              <a:t>Aleksandra </a:t>
            </a:r>
            <a:r>
              <a:rPr kumimoji="0" lang="en-CA" sz="1200" b="1" i="0" u="none" strike="noStrike" kern="1200" cap="none" spc="0" normalizeH="0" baseline="0" noProof="0" err="1">
                <a:ln>
                  <a:noFill/>
                </a:ln>
                <a:solidFill>
                  <a:srgbClr val="202427"/>
                </a:solidFill>
                <a:effectLst/>
                <a:uLnTx/>
                <a:uFillTx/>
                <a:latin typeface="DM Sans"/>
                <a:ea typeface="+mn-ea"/>
                <a:cs typeface="+mn-cs"/>
              </a:rPr>
              <a:t>Miziolek</a:t>
            </a:r>
            <a:endParaRPr kumimoji="0" lang="en-CA" sz="1200" b="1" i="0" u="none" strike="noStrike" kern="1200" cap="none" spc="0" normalizeH="0" baseline="0" noProof="0">
              <a:ln>
                <a:noFill/>
              </a:ln>
              <a:solidFill>
                <a:srgbClr val="202427"/>
              </a:solidFill>
              <a:effectLst/>
              <a:uLnTx/>
              <a:uFillTx/>
              <a:latin typeface="DM Sans"/>
              <a:ea typeface="+mn-ea"/>
              <a:cs typeface="+mn-cs"/>
            </a:endParaRPr>
          </a:p>
        </p:txBody>
      </p:sp>
      <p:sp>
        <p:nvSpPr>
          <p:cNvPr id="27" name="Text Placeholder 15">
            <a:extLst>
              <a:ext uri="{FF2B5EF4-FFF2-40B4-BE49-F238E27FC236}">
                <a16:creationId xmlns:a16="http://schemas.microsoft.com/office/drawing/2014/main" id="{C715127C-28D7-6BEA-389A-91BA99E8F54E}"/>
              </a:ext>
            </a:extLst>
          </p:cNvPr>
          <p:cNvSpPr txBox="1">
            <a:spLocks/>
          </p:cNvSpPr>
          <p:nvPr/>
        </p:nvSpPr>
        <p:spPr>
          <a:xfrm>
            <a:off x="5451044" y="2786472"/>
            <a:ext cx="2554287" cy="208182"/>
          </a:xfrm>
          <a:prstGeom prst="rect">
            <a:avLst/>
          </a:prstGeom>
        </p:spPr>
        <p:txBody>
          <a:bodyPr vert="horz" lIns="0" tIns="0" rIns="0" bIns="0" rtlCol="0" anchor="b">
            <a:normAutofit/>
          </a:bodyPr>
          <a:lstStyle>
            <a:lvl1pPr marL="0" indent="0" algn="l" defTabSz="685800" rtl="0" eaLnBrk="1" latinLnBrk="0" hangingPunct="1">
              <a:lnSpc>
                <a:spcPct val="50000"/>
              </a:lnSpc>
              <a:spcBef>
                <a:spcPts val="750"/>
              </a:spcBef>
              <a:buFontTx/>
              <a:buNone/>
              <a:defRPr sz="1100" b="1"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50000"/>
              </a:lnSpc>
              <a:spcBef>
                <a:spcPts val="750"/>
              </a:spcBef>
              <a:spcAft>
                <a:spcPts val="0"/>
              </a:spcAft>
              <a:buClrTx/>
              <a:buSzTx/>
              <a:buFontTx/>
              <a:buNone/>
              <a:tabLst/>
              <a:defRPr/>
            </a:pPr>
            <a:r>
              <a:rPr kumimoji="0" lang="en-CA" sz="1050" b="0" i="0" u="none" strike="noStrike" kern="1200" cap="none" spc="0" normalizeH="0" baseline="0" noProof="0">
                <a:ln>
                  <a:noFill/>
                </a:ln>
                <a:solidFill>
                  <a:srgbClr val="202427"/>
                </a:solidFill>
                <a:effectLst/>
                <a:uLnTx/>
                <a:uFillTx/>
                <a:latin typeface="DM Sans"/>
                <a:ea typeface="+mn-ea"/>
                <a:cs typeface="+mn-cs"/>
              </a:rPr>
              <a:t>Director</a:t>
            </a:r>
          </a:p>
        </p:txBody>
      </p:sp>
      <p:pic>
        <p:nvPicPr>
          <p:cNvPr id="29" name="Picture Placeholder 51">
            <a:extLst>
              <a:ext uri="{FF2B5EF4-FFF2-40B4-BE49-F238E27FC236}">
                <a16:creationId xmlns:a16="http://schemas.microsoft.com/office/drawing/2014/main" id="{5882B807-CD85-0B1D-A653-7E9F76D09984}"/>
              </a:ext>
            </a:extLst>
          </p:cNvPr>
          <p:cNvPicPr>
            <a:picLocks noChangeAspect="1"/>
          </p:cNvPicPr>
          <p:nvPr/>
        </p:nvPicPr>
        <p:blipFill>
          <a:blip r:embed="rId7">
            <a:extLst>
              <a:ext uri="{28A0092B-C50C-407E-A947-70E740481C1C}">
                <a14:useLocalDpi xmlns:a14="http://schemas.microsoft.com/office/drawing/2010/main" val="0"/>
              </a:ext>
            </a:extLst>
          </a:blip>
          <a:srcRect l="14462" r="14462"/>
          <a:stretch/>
        </p:blipFill>
        <p:spPr>
          <a:xfrm>
            <a:off x="4695859" y="2565936"/>
            <a:ext cx="644307" cy="604331"/>
          </a:xfrm>
          <a:prstGeom prst="rect">
            <a:avLst/>
          </a:prstGeom>
          <a:solidFill>
            <a:schemeClr val="bg2"/>
          </a:solidFill>
          <a:effectLst>
            <a:outerShdw blurRad="177800" dist="50800" dir="5400000" algn="ctr" rotWithShape="0">
              <a:srgbClr val="000000">
                <a:alpha val="34000"/>
              </a:srgbClr>
            </a:outerShdw>
          </a:effectLst>
        </p:spPr>
      </p:pic>
      <p:sp>
        <p:nvSpPr>
          <p:cNvPr id="30" name="Text Placeholder 13">
            <a:extLst>
              <a:ext uri="{FF2B5EF4-FFF2-40B4-BE49-F238E27FC236}">
                <a16:creationId xmlns:a16="http://schemas.microsoft.com/office/drawing/2014/main" id="{808CA269-3457-5E7A-581E-9EC00E358E83}"/>
              </a:ext>
            </a:extLst>
          </p:cNvPr>
          <p:cNvSpPr txBox="1">
            <a:spLocks/>
          </p:cNvSpPr>
          <p:nvPr/>
        </p:nvSpPr>
        <p:spPr>
          <a:xfrm>
            <a:off x="5451044" y="3046926"/>
            <a:ext cx="2554287" cy="360898"/>
          </a:xfrm>
          <a:prstGeom prst="rect">
            <a:avLst/>
          </a:prstGeom>
        </p:spPr>
        <p:txBody>
          <a:bodyPr vert="horz" lIns="0" tIns="0" rIns="0" bIns="0" rtlCol="0" anchor="t" anchorCtr="0">
            <a:noAutofit/>
          </a:bodyPr>
          <a:lstStyle>
            <a:lvl1pPr marL="0" indent="0" algn="l" defTabSz="685800" rtl="0" eaLnBrk="1" latinLnBrk="0" hangingPunct="1">
              <a:lnSpc>
                <a:spcPct val="120000"/>
              </a:lnSpc>
              <a:spcBef>
                <a:spcPts val="750"/>
              </a:spcBef>
              <a:buFontTx/>
              <a:buNone/>
              <a:defRPr sz="10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Director American Axle &amp; Manufacturing, since 2024; Director Solid Power Inc., since 2022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Former Director, Tenneco from 2020 to 2022</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Former SVP, Chief Transformation Officer and General Counsel, Cooper-Standard Holdings Inc., from 2014 to 2019</a:t>
            </a:r>
          </a:p>
        </p:txBody>
      </p:sp>
      <p:sp>
        <p:nvSpPr>
          <p:cNvPr id="31" name="Text Placeholder 14">
            <a:extLst>
              <a:ext uri="{FF2B5EF4-FFF2-40B4-BE49-F238E27FC236}">
                <a16:creationId xmlns:a16="http://schemas.microsoft.com/office/drawing/2014/main" id="{F3360522-21B7-FBB2-8295-406403A92D44}"/>
              </a:ext>
            </a:extLst>
          </p:cNvPr>
          <p:cNvSpPr txBox="1">
            <a:spLocks/>
          </p:cNvSpPr>
          <p:nvPr/>
        </p:nvSpPr>
        <p:spPr>
          <a:xfrm>
            <a:off x="1247051" y="2608576"/>
            <a:ext cx="2554287" cy="186042"/>
          </a:xfrm>
          <a:prstGeom prst="rect">
            <a:avLst/>
          </a:prstGeom>
        </p:spPr>
        <p:txBody>
          <a:bodyPr vert="horz" lIns="0" tIns="0" rIns="0" bIns="0" rtlCol="0">
            <a:noAutofit/>
          </a:bodyPr>
          <a:lstStyle>
            <a:lvl1pPr marL="0" indent="0" algn="l" defTabSz="685800" rtl="0" eaLnBrk="1" latinLnBrk="0" hangingPunct="1">
              <a:lnSpc>
                <a:spcPct val="120000"/>
              </a:lnSpc>
              <a:spcBef>
                <a:spcPts val="750"/>
              </a:spcBef>
              <a:buFontTx/>
              <a:buNone/>
              <a:defRPr sz="8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dirty="0">
                <a:ln>
                  <a:noFill/>
                </a:ln>
                <a:solidFill>
                  <a:srgbClr val="202427"/>
                </a:solidFill>
                <a:effectLst/>
                <a:uLnTx/>
                <a:uFillTx/>
                <a:latin typeface="DM Sans"/>
                <a:ea typeface="+mn-ea"/>
                <a:cs typeface="+mn-cs"/>
              </a:rPr>
              <a:t>Frank Simpkins</a:t>
            </a:r>
          </a:p>
        </p:txBody>
      </p:sp>
      <p:sp>
        <p:nvSpPr>
          <p:cNvPr id="32" name="Text Placeholder 15">
            <a:extLst>
              <a:ext uri="{FF2B5EF4-FFF2-40B4-BE49-F238E27FC236}">
                <a16:creationId xmlns:a16="http://schemas.microsoft.com/office/drawing/2014/main" id="{74915B16-0FED-EDFB-1714-B56AB2DEC9F5}"/>
              </a:ext>
            </a:extLst>
          </p:cNvPr>
          <p:cNvSpPr txBox="1">
            <a:spLocks/>
          </p:cNvSpPr>
          <p:nvPr/>
        </p:nvSpPr>
        <p:spPr>
          <a:xfrm>
            <a:off x="1247050" y="2807792"/>
            <a:ext cx="2554287" cy="208182"/>
          </a:xfrm>
          <a:prstGeom prst="rect">
            <a:avLst/>
          </a:prstGeom>
        </p:spPr>
        <p:txBody>
          <a:bodyPr vert="horz" lIns="0" tIns="0" rIns="0" bIns="0" rtlCol="0" anchor="b">
            <a:normAutofit/>
          </a:bodyPr>
          <a:lstStyle>
            <a:lvl1pPr marL="0" indent="0" algn="l" defTabSz="685800" rtl="0" eaLnBrk="1" latinLnBrk="0" hangingPunct="1">
              <a:lnSpc>
                <a:spcPct val="50000"/>
              </a:lnSpc>
              <a:spcBef>
                <a:spcPts val="750"/>
              </a:spcBef>
              <a:buFontTx/>
              <a:buNone/>
              <a:defRPr sz="1100" b="1"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50000"/>
              </a:lnSpc>
              <a:spcBef>
                <a:spcPts val="750"/>
              </a:spcBef>
              <a:spcAft>
                <a:spcPts val="0"/>
              </a:spcAft>
              <a:buClrTx/>
              <a:buSzTx/>
              <a:buFontTx/>
              <a:buNone/>
              <a:tabLst/>
              <a:defRPr/>
            </a:pPr>
            <a:r>
              <a:rPr kumimoji="0" lang="en-CA" sz="1050" b="0" i="0" u="none" strike="noStrike" kern="1200" cap="none" spc="0" normalizeH="0" baseline="0" noProof="0">
                <a:ln>
                  <a:noFill/>
                </a:ln>
                <a:solidFill>
                  <a:srgbClr val="202427"/>
                </a:solidFill>
                <a:effectLst/>
                <a:uLnTx/>
                <a:uFillTx/>
                <a:latin typeface="DM Sans"/>
                <a:ea typeface="+mn-ea"/>
                <a:cs typeface="+mn-cs"/>
              </a:rPr>
              <a:t>Director</a:t>
            </a:r>
          </a:p>
        </p:txBody>
      </p:sp>
      <p:pic>
        <p:nvPicPr>
          <p:cNvPr id="33" name="Picture Placeholder 51">
            <a:extLst>
              <a:ext uri="{FF2B5EF4-FFF2-40B4-BE49-F238E27FC236}">
                <a16:creationId xmlns:a16="http://schemas.microsoft.com/office/drawing/2014/main" id="{D57E4871-7BE0-6200-4041-362F89C1049F}"/>
              </a:ext>
            </a:extLst>
          </p:cNvPr>
          <p:cNvPicPr>
            <a:picLocks noChangeAspect="1"/>
          </p:cNvPicPr>
          <p:nvPr/>
        </p:nvPicPr>
        <p:blipFill>
          <a:blip r:embed="rId8">
            <a:extLst>
              <a:ext uri="{28A0092B-C50C-407E-A947-70E740481C1C}">
                <a14:useLocalDpi xmlns:a14="http://schemas.microsoft.com/office/drawing/2010/main" val="0"/>
              </a:ext>
            </a:extLst>
          </a:blip>
          <a:srcRect l="14462" r="14462"/>
          <a:stretch/>
        </p:blipFill>
        <p:spPr>
          <a:xfrm>
            <a:off x="491865" y="2587256"/>
            <a:ext cx="644307" cy="604331"/>
          </a:xfrm>
          <a:prstGeom prst="rect">
            <a:avLst/>
          </a:prstGeom>
          <a:solidFill>
            <a:schemeClr val="bg2"/>
          </a:solidFill>
          <a:effectLst>
            <a:outerShdw blurRad="177800" dist="50800" dir="5400000" algn="ctr" rotWithShape="0">
              <a:srgbClr val="000000">
                <a:alpha val="34000"/>
              </a:srgbClr>
            </a:outerShdw>
          </a:effectLst>
        </p:spPr>
      </p:pic>
      <p:sp>
        <p:nvSpPr>
          <p:cNvPr id="34" name="Text Placeholder 13">
            <a:extLst>
              <a:ext uri="{FF2B5EF4-FFF2-40B4-BE49-F238E27FC236}">
                <a16:creationId xmlns:a16="http://schemas.microsoft.com/office/drawing/2014/main" id="{2ADD4C19-B6EA-E4A1-D267-908C641E99B1}"/>
              </a:ext>
            </a:extLst>
          </p:cNvPr>
          <p:cNvSpPr txBox="1">
            <a:spLocks/>
          </p:cNvSpPr>
          <p:nvPr/>
        </p:nvSpPr>
        <p:spPr>
          <a:xfrm>
            <a:off x="1237322" y="3107157"/>
            <a:ext cx="2774277" cy="360898"/>
          </a:xfrm>
          <a:prstGeom prst="rect">
            <a:avLst/>
          </a:prstGeom>
        </p:spPr>
        <p:txBody>
          <a:bodyPr vert="horz" lIns="0" tIns="0" rIns="0" bIns="0" rtlCol="0" anchor="t" anchorCtr="0">
            <a:noAutofit/>
          </a:bodyPr>
          <a:lstStyle>
            <a:lvl1pPr marL="0" indent="0" algn="l" defTabSz="685800" rtl="0" eaLnBrk="1" latinLnBrk="0" hangingPunct="1">
              <a:lnSpc>
                <a:spcPct val="120000"/>
              </a:lnSpc>
              <a:spcBef>
                <a:spcPts val="750"/>
              </a:spcBef>
              <a:buFontTx/>
              <a:buNone/>
              <a:defRPr sz="10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Director, Power Solutions International, Inc. since 2017</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a:ln>
                  <a:noFill/>
                </a:ln>
                <a:solidFill>
                  <a:srgbClr val="202427"/>
                </a:solidFill>
                <a:effectLst/>
                <a:uLnTx/>
                <a:uFillTx/>
                <a:latin typeface="DM Sans"/>
                <a:ea typeface="+mn-ea"/>
                <a:cs typeface="+mn-cs"/>
              </a:rPr>
              <a:t>Advisory Board member, </a:t>
            </a:r>
            <a:r>
              <a:rPr kumimoji="0" lang="en-CA" sz="800" b="0" i="0" u="none" strike="noStrike" kern="1200" cap="none" spc="0" normalizeH="0" baseline="0" noProof="0" err="1">
                <a:ln>
                  <a:noFill/>
                </a:ln>
                <a:solidFill>
                  <a:srgbClr val="202427"/>
                </a:solidFill>
                <a:effectLst/>
                <a:uLnTx/>
                <a:uFillTx/>
                <a:latin typeface="DM Sans"/>
                <a:ea typeface="+mn-ea"/>
                <a:cs typeface="+mn-cs"/>
              </a:rPr>
              <a:t>Anovion</a:t>
            </a:r>
            <a:r>
              <a:rPr kumimoji="0" lang="en-CA" sz="800" b="0" i="0" u="none" strike="noStrike" kern="1200" cap="none" spc="0" normalizeH="0" baseline="0" noProof="0">
                <a:ln>
                  <a:noFill/>
                </a:ln>
                <a:solidFill>
                  <a:srgbClr val="202427"/>
                </a:solidFill>
                <a:effectLst/>
                <a:uLnTx/>
                <a:uFillTx/>
                <a:latin typeface="DM Sans"/>
                <a:ea typeface="+mn-ea"/>
                <a:cs typeface="+mn-cs"/>
              </a:rPr>
              <a:t> Technologies, since 2022</a:t>
            </a:r>
          </a:p>
        </p:txBody>
      </p:sp>
      <p:sp>
        <p:nvSpPr>
          <p:cNvPr id="35" name="Text Placeholder 14">
            <a:extLst>
              <a:ext uri="{FF2B5EF4-FFF2-40B4-BE49-F238E27FC236}">
                <a16:creationId xmlns:a16="http://schemas.microsoft.com/office/drawing/2014/main" id="{A0C4175E-19EF-E38A-1104-F8ADB59ADF75}"/>
              </a:ext>
            </a:extLst>
          </p:cNvPr>
          <p:cNvSpPr txBox="1">
            <a:spLocks/>
          </p:cNvSpPr>
          <p:nvPr/>
        </p:nvSpPr>
        <p:spPr>
          <a:xfrm>
            <a:off x="5451044" y="4011607"/>
            <a:ext cx="2554287" cy="186042"/>
          </a:xfrm>
          <a:prstGeom prst="rect">
            <a:avLst/>
          </a:prstGeom>
        </p:spPr>
        <p:txBody>
          <a:bodyPr vert="horz" lIns="0" tIns="0" rIns="0" bIns="0" rtlCol="0">
            <a:noAutofit/>
          </a:bodyPr>
          <a:lstStyle>
            <a:lvl1pPr marL="0" indent="0" algn="l" defTabSz="685800" rtl="0" eaLnBrk="1" latinLnBrk="0" hangingPunct="1">
              <a:lnSpc>
                <a:spcPct val="120000"/>
              </a:lnSpc>
              <a:spcBef>
                <a:spcPts val="750"/>
              </a:spcBef>
              <a:buFontTx/>
              <a:buNone/>
              <a:defRPr sz="8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Tx/>
              <a:buNone/>
              <a:tabLst/>
              <a:defRPr/>
            </a:pPr>
            <a:r>
              <a:rPr kumimoji="0" lang="en-CA" sz="1200" b="1" i="0" u="none" strike="noStrike" kern="1200" cap="none" spc="0" normalizeH="0" baseline="0" noProof="0" dirty="0">
                <a:ln>
                  <a:noFill/>
                </a:ln>
                <a:solidFill>
                  <a:srgbClr val="202427"/>
                </a:solidFill>
                <a:effectLst/>
                <a:uLnTx/>
                <a:uFillTx/>
                <a:latin typeface="DM Sans"/>
                <a:ea typeface="+mn-ea"/>
                <a:cs typeface="+mn-cs"/>
              </a:rPr>
              <a:t>John MacLeod</a:t>
            </a:r>
          </a:p>
        </p:txBody>
      </p:sp>
      <p:sp>
        <p:nvSpPr>
          <p:cNvPr id="36" name="Text Placeholder 15">
            <a:extLst>
              <a:ext uri="{FF2B5EF4-FFF2-40B4-BE49-F238E27FC236}">
                <a16:creationId xmlns:a16="http://schemas.microsoft.com/office/drawing/2014/main" id="{2ACDBD8F-D8BE-C2E8-6661-D888F0BD53F9}"/>
              </a:ext>
            </a:extLst>
          </p:cNvPr>
          <p:cNvSpPr txBox="1">
            <a:spLocks/>
          </p:cNvSpPr>
          <p:nvPr/>
        </p:nvSpPr>
        <p:spPr>
          <a:xfrm>
            <a:off x="5451043" y="4210823"/>
            <a:ext cx="2554287" cy="208182"/>
          </a:xfrm>
          <a:prstGeom prst="rect">
            <a:avLst/>
          </a:prstGeom>
        </p:spPr>
        <p:txBody>
          <a:bodyPr vert="horz" lIns="0" tIns="0" rIns="0" bIns="0" rtlCol="0" anchor="b">
            <a:normAutofit/>
          </a:bodyPr>
          <a:lstStyle>
            <a:lvl1pPr marL="0" indent="0" algn="l" defTabSz="685800" rtl="0" eaLnBrk="1" latinLnBrk="0" hangingPunct="1">
              <a:lnSpc>
                <a:spcPct val="50000"/>
              </a:lnSpc>
              <a:spcBef>
                <a:spcPts val="750"/>
              </a:spcBef>
              <a:buFontTx/>
              <a:buNone/>
              <a:defRPr sz="1100" b="1"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50000"/>
              </a:lnSpc>
              <a:spcBef>
                <a:spcPts val="750"/>
              </a:spcBef>
              <a:spcAft>
                <a:spcPts val="0"/>
              </a:spcAft>
              <a:buClrTx/>
              <a:buSzTx/>
              <a:buFontTx/>
              <a:buNone/>
              <a:tabLst/>
              <a:defRPr/>
            </a:pPr>
            <a:r>
              <a:rPr kumimoji="0" lang="en-CA" sz="1050" b="0" i="0" u="none" strike="noStrike" kern="1200" cap="none" spc="0" normalizeH="0" baseline="0" noProof="0">
                <a:ln>
                  <a:noFill/>
                </a:ln>
                <a:solidFill>
                  <a:srgbClr val="202427"/>
                </a:solidFill>
                <a:effectLst/>
                <a:uLnTx/>
                <a:uFillTx/>
                <a:latin typeface="DM Sans"/>
                <a:ea typeface="+mn-ea"/>
                <a:cs typeface="+mn-cs"/>
              </a:rPr>
              <a:t>Director</a:t>
            </a:r>
          </a:p>
        </p:txBody>
      </p:sp>
      <p:sp>
        <p:nvSpPr>
          <p:cNvPr id="38" name="Text Placeholder 13">
            <a:extLst>
              <a:ext uri="{FF2B5EF4-FFF2-40B4-BE49-F238E27FC236}">
                <a16:creationId xmlns:a16="http://schemas.microsoft.com/office/drawing/2014/main" id="{D5758891-13BB-3E28-BD5D-B7B1D6ADEEEC}"/>
              </a:ext>
            </a:extLst>
          </p:cNvPr>
          <p:cNvSpPr txBox="1">
            <a:spLocks/>
          </p:cNvSpPr>
          <p:nvPr/>
        </p:nvSpPr>
        <p:spPr>
          <a:xfrm>
            <a:off x="5451043" y="4471277"/>
            <a:ext cx="2554287" cy="360898"/>
          </a:xfrm>
          <a:prstGeom prst="rect">
            <a:avLst/>
          </a:prstGeom>
        </p:spPr>
        <p:txBody>
          <a:bodyPr vert="horz" lIns="0" tIns="0" rIns="0" bIns="0" rtlCol="0" anchor="t" anchorCtr="0">
            <a:noAutofit/>
          </a:bodyPr>
          <a:lstStyle>
            <a:lvl1pPr marL="0" indent="0" algn="l" defTabSz="685800" rtl="0" eaLnBrk="1" latinLnBrk="0" hangingPunct="1">
              <a:lnSpc>
                <a:spcPct val="120000"/>
              </a:lnSpc>
              <a:spcBef>
                <a:spcPts val="750"/>
              </a:spcBef>
              <a:buFontTx/>
              <a:buNone/>
              <a:defRPr sz="10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Former CEO of Rivet360, Executive VP at NAVTEQ, and senior finance and development roles at Sony and the Walt Disney company</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lang="en-CA" sz="800" dirty="0">
                <a:solidFill>
                  <a:srgbClr val="202427"/>
                </a:solidFill>
                <a:latin typeface="DM Sans"/>
              </a:rPr>
              <a:t>Experience across technology, automotive, entertainment, and retail segment</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endParaRPr kumimoji="0" lang="en-CA" sz="800" b="0" i="0" u="none" strike="noStrike" kern="1200" cap="none" spc="0" normalizeH="0" baseline="0" noProof="0" dirty="0">
              <a:ln>
                <a:noFill/>
              </a:ln>
              <a:solidFill>
                <a:srgbClr val="202427"/>
              </a:solidFill>
              <a:effectLst/>
              <a:uLnTx/>
              <a:uFillTx/>
              <a:latin typeface="DM Sans"/>
              <a:ea typeface="+mn-ea"/>
              <a:cs typeface="+mn-cs"/>
            </a:endParaRPr>
          </a:p>
        </p:txBody>
      </p:sp>
      <p:pic>
        <p:nvPicPr>
          <p:cNvPr id="39" name="Picture Placeholder 51">
            <a:extLst>
              <a:ext uri="{FF2B5EF4-FFF2-40B4-BE49-F238E27FC236}">
                <a16:creationId xmlns:a16="http://schemas.microsoft.com/office/drawing/2014/main" id="{511A384A-E42F-1BF6-40E6-56ECED63C5CB}"/>
              </a:ext>
            </a:extLst>
          </p:cNvPr>
          <p:cNvPicPr>
            <a:picLocks noChangeAspect="1"/>
          </p:cNvPicPr>
          <p:nvPr/>
        </p:nvPicPr>
        <p:blipFill>
          <a:blip r:embed="rId9">
            <a:extLst>
              <a:ext uri="{28A0092B-C50C-407E-A947-70E740481C1C}">
                <a14:useLocalDpi xmlns:a14="http://schemas.microsoft.com/office/drawing/2010/main" val="0"/>
              </a:ext>
            </a:extLst>
          </a:blip>
          <a:srcRect l="14471" r="14471"/>
          <a:stretch/>
        </p:blipFill>
        <p:spPr>
          <a:xfrm>
            <a:off x="4695858" y="3980097"/>
            <a:ext cx="644307" cy="604331"/>
          </a:xfrm>
          <a:prstGeom prst="rect">
            <a:avLst/>
          </a:prstGeom>
          <a:solidFill>
            <a:schemeClr val="bg2"/>
          </a:solidFill>
          <a:effectLst>
            <a:outerShdw blurRad="177800" dist="50800" dir="5400000" algn="ctr" rotWithShape="0">
              <a:srgbClr val="000000">
                <a:alpha val="34000"/>
              </a:srgbClr>
            </a:outerShdw>
          </a:effectLst>
        </p:spPr>
      </p:pic>
      <p:sp>
        <p:nvSpPr>
          <p:cNvPr id="40" name="Text Placeholder 3">
            <a:extLst>
              <a:ext uri="{FF2B5EF4-FFF2-40B4-BE49-F238E27FC236}">
                <a16:creationId xmlns:a16="http://schemas.microsoft.com/office/drawing/2014/main" id="{CA2E0A72-B59B-210D-FC15-CA38E66F2821}"/>
              </a:ext>
            </a:extLst>
          </p:cNvPr>
          <p:cNvSpPr txBox="1">
            <a:spLocks/>
          </p:cNvSpPr>
          <p:nvPr/>
        </p:nvSpPr>
        <p:spPr>
          <a:xfrm>
            <a:off x="5461285" y="1584390"/>
            <a:ext cx="2554287" cy="442710"/>
          </a:xfrm>
          <a:prstGeom prst="rect">
            <a:avLst/>
          </a:prstGeom>
        </p:spPr>
        <p:txBody>
          <a:bodyPr/>
          <a:lstStyle>
            <a:lvl1pPr marL="171450" indent="-171450" algn="l" defTabSz="685800" rtl="0" eaLnBrk="1" latinLnBrk="0" hangingPunct="1">
              <a:lnSpc>
                <a:spcPct val="120000"/>
              </a:lnSpc>
              <a:spcBef>
                <a:spcPts val="750"/>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2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10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Tx/>
              <a:buBlip>
                <a:blip r:embed="rId3">
                  <a:extLst>
                    <a:ext uri="{96DAC541-7B7A-43D3-8B79-37D633B846F1}">
                      <asvg:svgBlip xmlns:asvg="http://schemas.microsoft.com/office/drawing/2016/SVG/main" r:embed="rId4"/>
                    </a:ext>
                  </a:extLst>
                </a:blip>
              </a:buBlip>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Former CEO of GE's Small Industrial Motors Division - General Electric (NYSE: GE) (“GE”). </a:t>
            </a:r>
          </a:p>
          <a:p>
            <a:pPr marL="171450" marR="0" lvl="0" indent="-171450" algn="l" defTabSz="685800" rtl="0" eaLnBrk="1" fontAlgn="auto" latinLnBrk="0" hangingPunct="1">
              <a:lnSpc>
                <a:spcPct val="100000"/>
              </a:lnSpc>
              <a:spcBef>
                <a:spcPts val="200"/>
              </a:spcBef>
              <a:spcAft>
                <a:spcPts val="0"/>
              </a:spcAft>
              <a:buClrTx/>
              <a:buSzTx/>
              <a:buFontTx/>
              <a:buBlip>
                <a:blip r:embed="rId3">
                  <a:extLst>
                    <a:ext uri="{96DAC541-7B7A-43D3-8B79-37D633B846F1}">
                      <asvg:svgBlip xmlns:asvg="http://schemas.microsoft.com/office/drawing/2016/SVG/main" r:embed="rId4"/>
                    </a:ext>
                  </a:extLst>
                </a:blip>
              </a:buBlip>
              <a:tabLst/>
              <a:defRPr/>
            </a:pPr>
            <a:r>
              <a:rPr kumimoji="0" lang="en-CA" sz="800" b="0" i="0" u="none" strike="noStrike" kern="1200" cap="none" spc="0" normalizeH="0" baseline="0" noProof="0" dirty="0">
                <a:ln>
                  <a:noFill/>
                </a:ln>
                <a:solidFill>
                  <a:srgbClr val="202427"/>
                </a:solidFill>
                <a:effectLst/>
                <a:uLnTx/>
                <a:uFillTx/>
                <a:latin typeface="DM Sans"/>
                <a:ea typeface="+mn-ea"/>
                <a:cs typeface="+mn-cs"/>
              </a:rPr>
              <a:t>$160M revenue enterprise</a:t>
            </a:r>
          </a:p>
        </p:txBody>
      </p:sp>
    </p:spTree>
    <p:extLst>
      <p:ext uri="{BB962C8B-B14F-4D97-AF65-F5344CB8AC3E}">
        <p14:creationId xmlns:p14="http://schemas.microsoft.com/office/powerpoint/2010/main" val="3275039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chunk 1">
            <a:extLst>
              <a:ext uri="{FF2B5EF4-FFF2-40B4-BE49-F238E27FC236}">
                <a16:creationId xmlns:a16="http://schemas.microsoft.com/office/drawing/2014/main" id="{C9538973-419E-8AAD-AD81-D0814794D447}"/>
              </a:ext>
            </a:extLst>
          </p:cNvPr>
          <p:cNvSpPr txBox="1"/>
          <p:nvPr/>
        </p:nvSpPr>
        <p:spPr>
          <a:xfrm>
            <a:off x="524647" y="2317950"/>
            <a:ext cx="2487654" cy="507831"/>
          </a:xfrm>
          <a:prstGeom prst="rect">
            <a:avLst/>
          </a:prstGeom>
          <a:noFill/>
        </p:spPr>
        <p:txBody>
          <a:bodyPr wrap="square" lIns="0" numCol="1">
            <a:spAutoFit/>
          </a:bodyPr>
          <a:lstStyle>
            <a:defPPr>
              <a:defRPr lang="en-US"/>
            </a:defPPr>
            <a:lvl1pPr>
              <a:defRPr sz="1000"/>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rgbClr val="202427"/>
                </a:solidFill>
                <a:effectLst/>
                <a:uLnTx/>
                <a:uFillTx/>
                <a:latin typeface="DM Sans"/>
                <a:ea typeface="+mn-ea"/>
                <a:cs typeface="+mn-cs"/>
              </a:rPr>
              <a:t>Exro</a:t>
            </a:r>
            <a:r>
              <a:rPr kumimoji="0" lang="en-US" sz="900" b="1" i="0" u="none" strike="noStrike" kern="1200" cap="none" spc="0" normalizeH="0" baseline="0" noProof="0">
                <a:ln>
                  <a:noFill/>
                </a:ln>
                <a:solidFill>
                  <a:srgbClr val="202427"/>
                </a:solidFill>
                <a:effectLst/>
                <a:uLnTx/>
                <a:uFillTx/>
                <a:latin typeface="DM Sans"/>
                <a:ea typeface="+mn-ea"/>
                <a:cs typeface="+mn-cs"/>
              </a:rPr>
              <a:t> + SEA: </a:t>
            </a:r>
            <a:r>
              <a:rPr kumimoji="0" lang="en-US" sz="900" b="0" i="0" u="none" strike="noStrike" kern="1200" cap="none" spc="0" normalizeH="0" baseline="0" noProof="0">
                <a:ln>
                  <a:noFill/>
                </a:ln>
                <a:solidFill>
                  <a:srgbClr val="202427"/>
                </a:solidFill>
                <a:effectLst/>
                <a:uLnTx/>
                <a:uFillTx/>
                <a:latin typeface="DM Sans"/>
                <a:ea typeface="+mn-ea"/>
                <a:cs typeface="+mn-cs"/>
              </a:rPr>
              <a:t>Consolidation modernizes electrification with proven technology platform</a:t>
            </a:r>
          </a:p>
        </p:txBody>
      </p:sp>
      <p:sp>
        <p:nvSpPr>
          <p:cNvPr id="28" name="TextBox 6, chunk 3">
            <a:extLst>
              <a:ext uri="{FF2B5EF4-FFF2-40B4-BE49-F238E27FC236}">
                <a16:creationId xmlns:a16="http://schemas.microsoft.com/office/drawing/2014/main" id="{EB666B5F-D0CE-C876-38ED-0D241B69FE17}"/>
              </a:ext>
            </a:extLst>
          </p:cNvPr>
          <p:cNvSpPr txBox="1"/>
          <p:nvPr/>
        </p:nvSpPr>
        <p:spPr>
          <a:xfrm>
            <a:off x="3394384" y="2317950"/>
            <a:ext cx="2487654" cy="369332"/>
          </a:xfrm>
          <a:prstGeom prst="rect">
            <a:avLst/>
          </a:prstGeom>
          <a:noFill/>
        </p:spPr>
        <p:txBody>
          <a:bodyPr wrap="square" lIns="0" numCol="1">
            <a:spAutoFit/>
          </a:bodyPr>
          <a:lstStyle>
            <a:defPPr>
              <a:defRPr lang="en-US"/>
            </a:defPPr>
            <a:lvl1pPr>
              <a:defRPr sz="1000"/>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202427"/>
                </a:solidFill>
                <a:effectLst/>
                <a:uLnTx/>
                <a:uFillTx/>
                <a:latin typeface="DM Sans"/>
                <a:ea typeface="+mn-ea"/>
                <a:cs typeface="+mn-cs"/>
              </a:rPr>
              <a:t>Asset-light business model </a:t>
            </a:r>
            <a:r>
              <a:rPr kumimoji="0" lang="en-US" sz="900" b="0" i="0" u="none" strike="noStrike" kern="1200" cap="none" spc="0" normalizeH="0" baseline="0" noProof="0">
                <a:ln>
                  <a:noFill/>
                </a:ln>
                <a:solidFill>
                  <a:srgbClr val="202427"/>
                </a:solidFill>
                <a:effectLst/>
                <a:uLnTx/>
                <a:uFillTx/>
                <a:latin typeface="DM Sans"/>
                <a:ea typeface="+mn-ea"/>
                <a:cs typeface="+mn-cs"/>
              </a:rPr>
              <a:t>that disrupts the e-mobility space</a:t>
            </a:r>
          </a:p>
        </p:txBody>
      </p:sp>
      <p:sp>
        <p:nvSpPr>
          <p:cNvPr id="30" name="TextBox 6, chunk 5">
            <a:extLst>
              <a:ext uri="{FF2B5EF4-FFF2-40B4-BE49-F238E27FC236}">
                <a16:creationId xmlns:a16="http://schemas.microsoft.com/office/drawing/2014/main" id="{07458981-84DC-EA95-5CDB-BA486BF079DE}"/>
              </a:ext>
            </a:extLst>
          </p:cNvPr>
          <p:cNvSpPr txBox="1"/>
          <p:nvPr/>
        </p:nvSpPr>
        <p:spPr>
          <a:xfrm>
            <a:off x="6203552" y="2317950"/>
            <a:ext cx="2493314" cy="507831"/>
          </a:xfrm>
          <a:prstGeom prst="rect">
            <a:avLst/>
          </a:prstGeom>
          <a:noFill/>
        </p:spPr>
        <p:txBody>
          <a:bodyPr wrap="square" lIns="0" numCol="1">
            <a:spAutoFit/>
          </a:bodyPr>
          <a:lstStyle>
            <a:defPPr>
              <a:defRPr lang="en-US"/>
            </a:defPPr>
            <a:lvl1pPr>
              <a:defRPr sz="1000"/>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Technology de-risked through extensive 3</a:t>
            </a:r>
            <a:r>
              <a:rPr kumimoji="0" lang="en-US" sz="900" b="0" i="0" u="none" strike="noStrike" kern="1200" cap="none" spc="0" normalizeH="0" baseline="30000" noProof="0">
                <a:ln>
                  <a:noFill/>
                </a:ln>
                <a:solidFill>
                  <a:srgbClr val="202427"/>
                </a:solidFill>
                <a:effectLst/>
                <a:uLnTx/>
                <a:uFillTx/>
                <a:latin typeface="DM Sans"/>
                <a:ea typeface="+mn-ea"/>
                <a:cs typeface="+mn-cs"/>
              </a:rPr>
              <a:t>rd</a:t>
            </a:r>
            <a:r>
              <a:rPr kumimoji="0" lang="en-US" sz="900" b="0" i="0" u="none" strike="noStrike" kern="1200" cap="none" spc="0" normalizeH="0" baseline="0" noProof="0">
                <a:ln>
                  <a:noFill/>
                </a:ln>
                <a:solidFill>
                  <a:srgbClr val="202427"/>
                </a:solidFill>
                <a:effectLst/>
                <a:uLnTx/>
                <a:uFillTx/>
                <a:latin typeface="DM Sans"/>
                <a:ea typeface="+mn-ea"/>
                <a:cs typeface="+mn-cs"/>
              </a:rPr>
              <a:t> party testing, </a:t>
            </a:r>
            <a:r>
              <a:rPr kumimoji="0" lang="en-US" sz="900" b="1" i="0" u="none" strike="noStrike" kern="1200" cap="none" spc="0" normalizeH="0" baseline="0" noProof="0">
                <a:ln>
                  <a:noFill/>
                </a:ln>
                <a:solidFill>
                  <a:srgbClr val="202427"/>
                </a:solidFill>
                <a:effectLst/>
                <a:uLnTx/>
                <a:uFillTx/>
                <a:latin typeface="DM Sans"/>
                <a:ea typeface="+mn-ea"/>
                <a:cs typeface="+mn-cs"/>
              </a:rPr>
              <a:t>real-world miles</a:t>
            </a:r>
            <a:r>
              <a:rPr kumimoji="0" lang="en-US" sz="900" b="0" i="0" u="none" strike="noStrike" kern="1200" cap="none" spc="0" normalizeH="0" baseline="0" noProof="0">
                <a:ln>
                  <a:noFill/>
                </a:ln>
                <a:solidFill>
                  <a:srgbClr val="202427"/>
                </a:solidFill>
                <a:effectLst/>
                <a:uLnTx/>
                <a:uFillTx/>
                <a:latin typeface="DM Sans"/>
                <a:ea typeface="+mn-ea"/>
                <a:cs typeface="+mn-cs"/>
              </a:rPr>
              <a:t>, and ready to accelerate commercialization</a:t>
            </a:r>
          </a:p>
        </p:txBody>
      </p:sp>
      <p:sp>
        <p:nvSpPr>
          <p:cNvPr id="32" name="TextBox 6, chunk 7">
            <a:extLst>
              <a:ext uri="{FF2B5EF4-FFF2-40B4-BE49-F238E27FC236}">
                <a16:creationId xmlns:a16="http://schemas.microsoft.com/office/drawing/2014/main" id="{AF2C71CA-E95E-EB5F-7F37-8BE7FFEF9030}"/>
              </a:ext>
            </a:extLst>
          </p:cNvPr>
          <p:cNvSpPr txBox="1"/>
          <p:nvPr/>
        </p:nvSpPr>
        <p:spPr>
          <a:xfrm>
            <a:off x="524647" y="4489441"/>
            <a:ext cx="2487654" cy="507831"/>
          </a:xfrm>
          <a:prstGeom prst="rect">
            <a:avLst/>
          </a:prstGeom>
          <a:noFill/>
        </p:spPr>
        <p:txBody>
          <a:bodyPr wrap="square" lIns="0" numCol="1">
            <a:spAutoFit/>
          </a:bodyPr>
          <a:lstStyle>
            <a:defPPr>
              <a:defRPr lang="en-US"/>
            </a:defPPr>
            <a:lvl1pPr>
              <a:defRPr sz="1000"/>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Delivering revenue with </a:t>
            </a:r>
            <a:r>
              <a:rPr kumimoji="0" lang="en-US" sz="900" b="1" i="0" u="none" strike="noStrike" kern="1200" cap="none" spc="0" normalizeH="0" baseline="0" noProof="0">
                <a:ln>
                  <a:noFill/>
                </a:ln>
                <a:solidFill>
                  <a:srgbClr val="202427"/>
                </a:solidFill>
                <a:effectLst/>
                <a:uLnTx/>
                <a:uFillTx/>
                <a:latin typeface="DM Sans"/>
                <a:ea typeface="+mn-ea"/>
                <a:cs typeface="+mn-cs"/>
              </a:rPr>
              <a:t>blue-chip OEMs </a:t>
            </a:r>
            <a:r>
              <a:rPr kumimoji="0" lang="en-US" sz="900" b="0" i="0" u="none" strike="noStrike" kern="1200" cap="none" spc="0" normalizeH="0" baseline="0" noProof="0">
                <a:ln>
                  <a:noFill/>
                </a:ln>
                <a:solidFill>
                  <a:srgbClr val="202427"/>
                </a:solidFill>
                <a:effectLst/>
                <a:uLnTx/>
                <a:uFillTx/>
                <a:latin typeface="DM Sans"/>
                <a:ea typeface="+mn-ea"/>
                <a:cs typeface="+mn-cs"/>
              </a:rPr>
              <a:t>which provide unique leverage through ecosystem of distribution networks</a:t>
            </a:r>
          </a:p>
        </p:txBody>
      </p:sp>
      <p:sp>
        <p:nvSpPr>
          <p:cNvPr id="34" name="TextBox 6, chunk 9">
            <a:extLst>
              <a:ext uri="{FF2B5EF4-FFF2-40B4-BE49-F238E27FC236}">
                <a16:creationId xmlns:a16="http://schemas.microsoft.com/office/drawing/2014/main" id="{9DFD252A-0D3A-39C3-8100-ABA032629A07}"/>
              </a:ext>
            </a:extLst>
          </p:cNvPr>
          <p:cNvSpPr txBox="1"/>
          <p:nvPr/>
        </p:nvSpPr>
        <p:spPr>
          <a:xfrm>
            <a:off x="3374671" y="4489441"/>
            <a:ext cx="2487654" cy="369332"/>
          </a:xfrm>
          <a:prstGeom prst="rect">
            <a:avLst/>
          </a:prstGeom>
          <a:noFill/>
        </p:spPr>
        <p:txBody>
          <a:bodyPr wrap="square" lIns="0" numCol="1">
            <a:spAutoFit/>
          </a:bodyPr>
          <a:lstStyle>
            <a:defPPr>
              <a:defRPr lang="en-US"/>
            </a:defPPr>
            <a:lvl1pPr>
              <a:defRPr sz="1000"/>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202427"/>
                </a:solidFill>
                <a:effectLst/>
                <a:uLnTx/>
                <a:uFillTx/>
                <a:latin typeface="DM Sans"/>
                <a:ea typeface="+mn-ea"/>
                <a:cs typeface="+mn-cs"/>
              </a:rPr>
              <a:t>Defined path to profitability </a:t>
            </a:r>
            <a:r>
              <a:rPr kumimoji="0" lang="en-US" sz="900" b="0" i="0" u="none" strike="noStrike" kern="1200" cap="none" spc="0" normalizeH="0" baseline="0" noProof="0">
                <a:ln>
                  <a:noFill/>
                </a:ln>
                <a:solidFill>
                  <a:srgbClr val="202427"/>
                </a:solidFill>
                <a:effectLst/>
                <a:uLnTx/>
                <a:uFillTx/>
                <a:latin typeface="DM Sans"/>
                <a:ea typeface="+mn-ea"/>
                <a:cs typeface="+mn-cs"/>
              </a:rPr>
              <a:t>backed by multi-year demand and strong backlog</a:t>
            </a:r>
          </a:p>
        </p:txBody>
      </p:sp>
      <p:sp>
        <p:nvSpPr>
          <p:cNvPr id="36" name="TextBox 6, chunk 11">
            <a:extLst>
              <a:ext uri="{FF2B5EF4-FFF2-40B4-BE49-F238E27FC236}">
                <a16:creationId xmlns:a16="http://schemas.microsoft.com/office/drawing/2014/main" id="{7AF0430F-1C1D-FECF-F89F-D9CAA00F95CB}"/>
              </a:ext>
            </a:extLst>
          </p:cNvPr>
          <p:cNvSpPr txBox="1"/>
          <p:nvPr/>
        </p:nvSpPr>
        <p:spPr>
          <a:xfrm>
            <a:off x="6203551" y="4489441"/>
            <a:ext cx="2452413" cy="369332"/>
          </a:xfrm>
          <a:prstGeom prst="rect">
            <a:avLst/>
          </a:prstGeom>
          <a:noFill/>
        </p:spPr>
        <p:txBody>
          <a:bodyPr wrap="square" lIns="0" numCol="1">
            <a:spAutoFit/>
          </a:bodyPr>
          <a:lstStyle>
            <a:defPPr>
              <a:defRPr lang="en-US"/>
            </a:defPPr>
            <a:lvl1pPr>
              <a:defRPr sz="1000"/>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427"/>
                </a:solidFill>
                <a:effectLst/>
                <a:uLnTx/>
                <a:uFillTx/>
                <a:latin typeface="DM Sans"/>
                <a:ea typeface="+mn-ea"/>
                <a:cs typeface="+mn-cs"/>
              </a:rPr>
              <a:t>Substantial upside from continued </a:t>
            </a:r>
            <a:r>
              <a:rPr kumimoji="0" lang="en-US" sz="900" b="1" i="0" u="none" strike="noStrike" kern="1200" cap="none" spc="0" normalizeH="0" baseline="0" noProof="0">
                <a:ln>
                  <a:noFill/>
                </a:ln>
                <a:solidFill>
                  <a:srgbClr val="202427"/>
                </a:solidFill>
                <a:effectLst/>
                <a:uLnTx/>
                <a:uFillTx/>
                <a:latin typeface="DM Sans"/>
                <a:ea typeface="+mn-ea"/>
                <a:cs typeface="+mn-cs"/>
              </a:rPr>
              <a:t>focus on innovation</a:t>
            </a:r>
            <a:r>
              <a:rPr kumimoji="0" lang="en-US" sz="900" b="0" i="0" u="none" strike="noStrike" kern="1200" cap="none" spc="0" normalizeH="0" baseline="0" noProof="0">
                <a:ln>
                  <a:noFill/>
                </a:ln>
                <a:solidFill>
                  <a:srgbClr val="202427"/>
                </a:solidFill>
                <a:effectLst/>
                <a:uLnTx/>
                <a:uFillTx/>
                <a:latin typeface="DM Sans"/>
                <a:ea typeface="+mn-ea"/>
                <a:cs typeface="+mn-cs"/>
              </a:rPr>
              <a:t> into e-transition market verticals</a:t>
            </a:r>
          </a:p>
        </p:txBody>
      </p:sp>
      <p:sp>
        <p:nvSpPr>
          <p:cNvPr id="7" name="Title 1">
            <a:extLst>
              <a:ext uri="{FF2B5EF4-FFF2-40B4-BE49-F238E27FC236}">
                <a16:creationId xmlns:a16="http://schemas.microsoft.com/office/drawing/2014/main" id="{6652B4AA-D039-E102-92ED-8177377FED77}"/>
              </a:ext>
            </a:extLst>
          </p:cNvPr>
          <p:cNvSpPr>
            <a:spLocks noGrp="1"/>
          </p:cNvSpPr>
          <p:nvPr>
            <p:ph type="title"/>
          </p:nvPr>
        </p:nvSpPr>
        <p:spPr/>
        <p:txBody>
          <a:bodyPr/>
          <a:lstStyle/>
          <a:p>
            <a:r>
              <a:rPr lang="en-US"/>
              <a:t>Investment Summary</a:t>
            </a:r>
          </a:p>
        </p:txBody>
      </p:sp>
      <p:sp>
        <p:nvSpPr>
          <p:cNvPr id="3" name="Footer Placeholder 2">
            <a:extLst>
              <a:ext uri="{FF2B5EF4-FFF2-40B4-BE49-F238E27FC236}">
                <a16:creationId xmlns:a16="http://schemas.microsoft.com/office/drawing/2014/main" id="{C767BF51-3F6F-C7C3-E538-166F35F978A4}"/>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500" b="0" i="0" u="none" strike="noStrike" kern="1200" cap="none" spc="0" normalizeH="0" baseline="0" noProof="0">
                <a:ln>
                  <a:noFill/>
                </a:ln>
                <a:solidFill>
                  <a:srgbClr val="202427">
                    <a:tint val="75000"/>
                  </a:srgbClr>
                </a:solidFill>
                <a:effectLst/>
                <a:uLnTx/>
                <a:uFillTx/>
                <a:latin typeface="DM Sans"/>
                <a:ea typeface="+mn-ea"/>
                <a:cs typeface="+mn-cs"/>
              </a:rPr>
              <a:t>The content of this presentation is proprietary and confidential information of Exro Technologies. It is not intended to be distributed to any third party without the written consent of Exro Technologies.</a:t>
            </a:r>
          </a:p>
        </p:txBody>
      </p:sp>
      <p:sp>
        <p:nvSpPr>
          <p:cNvPr id="4" name="Slide Number Placeholder 3">
            <a:extLst>
              <a:ext uri="{FF2B5EF4-FFF2-40B4-BE49-F238E27FC236}">
                <a16:creationId xmlns:a16="http://schemas.microsoft.com/office/drawing/2014/main" id="{0782DFC2-4131-C337-146D-68DE3B8AFF88}"/>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C40F4D-2429-4CB2-833C-6D2BDE35DAA2}" type="slidenum">
              <a:rPr kumimoji="0" lang="en-CA" sz="800" b="0" i="0" u="none" strike="noStrike" kern="1200" cap="none" spc="0" normalizeH="0" baseline="0" noProof="0" smtClean="0">
                <a:ln>
                  <a:noFill/>
                </a:ln>
                <a:solidFill>
                  <a:srgbClr val="202427">
                    <a:tint val="75000"/>
                  </a:srgbClr>
                </a:solidFill>
                <a:effectLst/>
                <a:uLnTx/>
                <a:uFillTx/>
                <a:latin typeface="DM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CA" sz="800" b="0" i="0" u="none" strike="noStrike" kern="1200" cap="none" spc="0" normalizeH="0" baseline="0" noProof="0">
              <a:ln>
                <a:noFill/>
              </a:ln>
              <a:solidFill>
                <a:srgbClr val="202427">
                  <a:tint val="75000"/>
                </a:srgbClr>
              </a:solidFill>
              <a:effectLst/>
              <a:uLnTx/>
              <a:uFillTx/>
              <a:latin typeface="DM Sans"/>
              <a:ea typeface="+mn-ea"/>
              <a:cs typeface="+mn-cs"/>
            </a:endParaRPr>
          </a:p>
        </p:txBody>
      </p:sp>
      <p:pic>
        <p:nvPicPr>
          <p:cNvPr id="2" name="Picture 1">
            <a:extLst>
              <a:ext uri="{FF2B5EF4-FFF2-40B4-BE49-F238E27FC236}">
                <a16:creationId xmlns:a16="http://schemas.microsoft.com/office/drawing/2014/main" id="{8582A2D5-4F26-C3CA-CC70-8A2E6E938D4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4647" y="982429"/>
            <a:ext cx="2487654" cy="1261238"/>
          </a:xfrm>
          <a:prstGeom prst="rect">
            <a:avLst/>
          </a:prstGeom>
        </p:spPr>
      </p:pic>
      <p:pic>
        <p:nvPicPr>
          <p:cNvPr id="17" name="Picture 16">
            <a:extLst>
              <a:ext uri="{FF2B5EF4-FFF2-40B4-BE49-F238E27FC236}">
                <a16:creationId xmlns:a16="http://schemas.microsoft.com/office/drawing/2014/main" id="{C764583D-0379-08EE-D2AE-A106985A250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64100" y="982429"/>
            <a:ext cx="2487654" cy="1261237"/>
          </a:xfrm>
          <a:prstGeom prst="rect">
            <a:avLst/>
          </a:prstGeom>
        </p:spPr>
      </p:pic>
      <p:pic>
        <p:nvPicPr>
          <p:cNvPr id="19" name="Picture 18">
            <a:extLst>
              <a:ext uri="{FF2B5EF4-FFF2-40B4-BE49-F238E27FC236}">
                <a16:creationId xmlns:a16="http://schemas.microsoft.com/office/drawing/2014/main" id="{580AA993-88D8-96DA-F35B-ED724CDB8B2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4647" y="3124050"/>
            <a:ext cx="2487654" cy="1261235"/>
          </a:xfrm>
          <a:prstGeom prst="rect">
            <a:avLst/>
          </a:prstGeom>
        </p:spPr>
      </p:pic>
      <p:pic>
        <p:nvPicPr>
          <p:cNvPr id="38" name="Picture 37">
            <a:extLst>
              <a:ext uri="{FF2B5EF4-FFF2-40B4-BE49-F238E27FC236}">
                <a16:creationId xmlns:a16="http://schemas.microsoft.com/office/drawing/2014/main" id="{8AC35A3F-60FE-B2F2-46B2-6245CCCE5A4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64099" y="3124048"/>
            <a:ext cx="2487654" cy="1261237"/>
          </a:xfrm>
          <a:prstGeom prst="rect">
            <a:avLst/>
          </a:prstGeom>
        </p:spPr>
      </p:pic>
      <p:pic>
        <p:nvPicPr>
          <p:cNvPr id="39" name="Picture 38">
            <a:extLst>
              <a:ext uri="{FF2B5EF4-FFF2-40B4-BE49-F238E27FC236}">
                <a16:creationId xmlns:a16="http://schemas.microsoft.com/office/drawing/2014/main" id="{18F98784-0345-DFDB-9C77-2A0B508D2BD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25794" y="3124048"/>
            <a:ext cx="2243168" cy="1261236"/>
          </a:xfrm>
          <a:prstGeom prst="rect">
            <a:avLst/>
          </a:prstGeom>
        </p:spPr>
      </p:pic>
      <p:pic>
        <p:nvPicPr>
          <p:cNvPr id="5" name="Picture 4">
            <a:extLst>
              <a:ext uri="{FF2B5EF4-FFF2-40B4-BE49-F238E27FC236}">
                <a16:creationId xmlns:a16="http://schemas.microsoft.com/office/drawing/2014/main" id="{3352CFF5-6656-8124-6396-7FE6FD25F50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191967" y="982430"/>
            <a:ext cx="2487654" cy="1261236"/>
          </a:xfrm>
          <a:prstGeom prst="rect">
            <a:avLst/>
          </a:prstGeom>
        </p:spPr>
      </p:pic>
    </p:spTree>
    <p:extLst>
      <p:ext uri="{BB962C8B-B14F-4D97-AF65-F5344CB8AC3E}">
        <p14:creationId xmlns:p14="http://schemas.microsoft.com/office/powerpoint/2010/main" val="205280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0803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8.14.5.0&quot;&gt;&lt;Source&gt;&lt;![CDATA[\\FMSNT006\var\DataFct\IBCommon\Clean Tech\Companies\E\Exro Technologies\2023\2023.10 - Project Echo\Financial Model\DRAFT Project Echo - Merger Model (2024-01-30) - JN2.xlsx]]&gt;&lt;/Source&gt;&lt;SourceModified&gt;2024-03-14 17:16:22&lt;/SourceModified&gt;&lt;ParentId&gt;MLNKe2e050f93f444099b91d3adfe7852d86&lt;/ParentId&gt;&lt;LinkId&gt;Chart 2&lt;/LinkId&gt;&lt;FriendlyName&gt;&lt;/FriendlyName&gt;&lt;Type&gt;7&lt;/Type&gt;&lt;Address&gt;&lt;/Address&gt;&lt;LastUpdate&gt;2024-03-14 13:23:44&lt;/LastUpdate&gt;&lt;User&gt;Naeem, Jibran&lt;/User&gt;&lt;/Link&gt;&lt;/Links&gt;"/>
</p:tagLst>
</file>

<file path=ppt/tags/tag3.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8.14.5.0&quot;&gt;&lt;Source&gt;&lt;![CDATA[\\FMSNT006\var\DataFct\IBCommon\Clean Tech\Companies\E\Exro Technologies\2023\2023.10 - Project Echo\Financial Model\DRAFT Project Echo - Merger Model (2024-01-30) - JN2.xlsx]]&gt;&lt;/Source&gt;&lt;SourceModified&gt;2024-03-14 17:16:22&lt;/SourceModified&gt;&lt;ParentId&gt;MLNKe2e050f93f444099b91d3adfe7852d86&lt;/ParentId&gt;&lt;LinkId&gt;Chart 3&lt;/LinkId&gt;&lt;FriendlyName&gt;&lt;/FriendlyName&gt;&lt;Type&gt;7&lt;/Type&gt;&lt;Address&gt;&lt;/Address&gt;&lt;LastUpdate&gt;2024-03-14 13:24:25&lt;/LastUpdate&gt;&lt;User&gt;Naeem, Jibran&lt;/User&gt;&lt;/Link&gt;&lt;/Links&gt;"/>
</p:tagLst>
</file>

<file path=ppt/tags/tag4.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8.14.5.0&quot;&gt;&lt;Source&gt;&lt;![CDATA[\\FMSNT006\var\DataFct\IBCommon\Clean Tech\Companies\E\Exro Technologies\2023\2023.10 - Project Echo\Financial Model\DRAFT Project Echo - Merger Model (2024-01-30) - JN2.xlsx]]&gt;&lt;/Source&gt;&lt;SourceModified&gt;2024-03-14 17:16:22&lt;/SourceModified&gt;&lt;ParentId&gt;MLNKe2e050f93f444099b91d3adfe7852d86&lt;/ParentId&gt;&lt;LinkId&gt;Chart 4&lt;/LinkId&gt;&lt;FriendlyName&gt;&lt;/FriendlyName&gt;&lt;Type&gt;7&lt;/Type&gt;&lt;Address&gt;&lt;/Address&gt;&lt;LastUpdate&gt;2024-03-14 13:24:33&lt;/LastUpdate&gt;&lt;User&gt;Naeem, Jibran&lt;/User&gt;&lt;/Link&gt;&lt;/Links&gt;"/>
</p:tagLst>
</file>

<file path=ppt/theme/theme1.xml><?xml version="1.0" encoding="utf-8"?>
<a:theme xmlns:a="http://schemas.openxmlformats.org/drawingml/2006/main" name="17_Office Theme">
  <a:themeElements>
    <a:clrScheme name="Exro Palette - June 2021">
      <a:dk1>
        <a:srgbClr val="202427"/>
      </a:dk1>
      <a:lt1>
        <a:srgbClr val="FFFFFF"/>
      </a:lt1>
      <a:dk2>
        <a:srgbClr val="5E6983"/>
      </a:dk2>
      <a:lt2>
        <a:srgbClr val="F0F0EF"/>
      </a:lt2>
      <a:accent1>
        <a:srgbClr val="2B79E8"/>
      </a:accent1>
      <a:accent2>
        <a:srgbClr val="59BDEF"/>
      </a:accent2>
      <a:accent3>
        <a:srgbClr val="8CE6A4"/>
      </a:accent3>
      <a:accent4>
        <a:srgbClr val="E1F45F"/>
      </a:accent4>
      <a:accent5>
        <a:srgbClr val="FF8060"/>
      </a:accent5>
      <a:accent6>
        <a:srgbClr val="C3CCDB"/>
      </a:accent6>
      <a:hlink>
        <a:srgbClr val="2B79E8"/>
      </a:hlink>
      <a:folHlink>
        <a:srgbClr val="2B79E8"/>
      </a:folHlink>
    </a:clrScheme>
    <a:fontScheme name="Exro Fonts">
      <a:majorFont>
        <a:latin typeface="Commuters Sans SemiBold"/>
        <a:ea typeface=""/>
        <a:cs typeface=""/>
      </a:majorFont>
      <a:minorFont>
        <a:latin typeface="DM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09-28_PowerPoint_Default.pptx" id="{939D3408-7DD0-4AE7-9256-6DDD0BA9660B}" vid="{EBDA25C3-A4BE-4839-A0E1-19B947EF4A6A}"/>
    </a:ext>
  </a:extLst>
</a:theme>
</file>

<file path=ppt/theme/theme2.xml><?xml version="1.0" encoding="utf-8"?>
<a:theme xmlns:a="http://schemas.openxmlformats.org/drawingml/2006/main" name="11_Office Theme">
  <a:themeElements>
    <a:clrScheme name="Exro Palette - June 2021">
      <a:dk1>
        <a:srgbClr val="202427"/>
      </a:dk1>
      <a:lt1>
        <a:srgbClr val="FFFFFF"/>
      </a:lt1>
      <a:dk2>
        <a:srgbClr val="5E6983"/>
      </a:dk2>
      <a:lt2>
        <a:srgbClr val="F0F0EF"/>
      </a:lt2>
      <a:accent1>
        <a:srgbClr val="2B79E8"/>
      </a:accent1>
      <a:accent2>
        <a:srgbClr val="59BDEF"/>
      </a:accent2>
      <a:accent3>
        <a:srgbClr val="8CE6A4"/>
      </a:accent3>
      <a:accent4>
        <a:srgbClr val="E1F45F"/>
      </a:accent4>
      <a:accent5>
        <a:srgbClr val="FF8060"/>
      </a:accent5>
      <a:accent6>
        <a:srgbClr val="C3CCDB"/>
      </a:accent6>
      <a:hlink>
        <a:srgbClr val="2B79E8"/>
      </a:hlink>
      <a:folHlink>
        <a:srgbClr val="2B79E8"/>
      </a:folHlink>
    </a:clrScheme>
    <a:fontScheme name="Exro Fonts">
      <a:majorFont>
        <a:latin typeface="Commuters Sans SemiBold"/>
        <a:ea typeface=""/>
        <a:cs typeface=""/>
      </a:majorFont>
      <a:minorFont>
        <a:latin typeface="DM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09-28_PowerPoint_Default.pptx" id="{939D3408-7DD0-4AE7-9256-6DDD0BA9660B}" vid="{EBDA25C3-A4BE-4839-A0E1-19B947EF4A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let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let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elet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let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Delet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let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36d11af-ff09-4af1-a941-edebe9a1d4d0">
      <Terms xmlns="http://schemas.microsoft.com/office/infopath/2007/PartnerControls"/>
    </lcf76f155ced4ddcb4097134ff3c332f>
    <TaxCatchAll xmlns="987f8038-7150-4a6c-89e2-a2b4345e84ce" xsi:nil="true"/>
    <SharedWithUsers xmlns="987f8038-7150-4a6c-89e2-a2b4345e84ce">
      <UserInfo>
        <DisplayName>Sue Özdemir</DisplayName>
        <AccountId>13</AccountId>
        <AccountType/>
      </UserInfo>
      <UserInfo>
        <DisplayName>Darrell Bishop</DisplayName>
        <AccountId>483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0C02B5239D1744B6DBC47104EC6640" ma:contentTypeVersion="18" ma:contentTypeDescription="Create a new document." ma:contentTypeScope="" ma:versionID="85c7ef0432039a4869e8237fe235a136">
  <xsd:schema xmlns:xsd="http://www.w3.org/2001/XMLSchema" xmlns:xs="http://www.w3.org/2001/XMLSchema" xmlns:p="http://schemas.microsoft.com/office/2006/metadata/properties" xmlns:ns2="e36d11af-ff09-4af1-a941-edebe9a1d4d0" xmlns:ns3="987f8038-7150-4a6c-89e2-a2b4345e84ce" targetNamespace="http://schemas.microsoft.com/office/2006/metadata/properties" ma:root="true" ma:fieldsID="6c09472031c134bc5c59bec13234f4c6" ns2:_="" ns3:_="">
    <xsd:import namespace="e36d11af-ff09-4af1-a941-edebe9a1d4d0"/>
    <xsd:import namespace="987f8038-7150-4a6c-89e2-a2b4345e84c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6d11af-ff09-4af1-a941-edebe9a1d4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d74c2f5-149d-439e-b37f-56bc0b326cc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7f8038-7150-4a6c-89e2-a2b4345e84c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15d8e06-b9f7-4a0f-b566-2948e27db62c}" ma:internalName="TaxCatchAll" ma:showField="CatchAllData" ma:web="987f8038-7150-4a6c-89e2-a2b4345e84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6787CA-F782-463B-878B-7B787762CE65}">
  <ds:schemaRefs>
    <ds:schemaRef ds:uri="http://purl.org/dc/terms/"/>
    <ds:schemaRef ds:uri="e36d11af-ff09-4af1-a941-edebe9a1d4d0"/>
    <ds:schemaRef ds:uri="http://schemas.microsoft.com/office/2006/metadata/properties"/>
    <ds:schemaRef ds:uri="http://schemas.microsoft.com/office/2006/documentManagement/types"/>
    <ds:schemaRef ds:uri="http://purl.org/dc/dcmitype/"/>
    <ds:schemaRef ds:uri="http://www.w3.org/XML/1998/namespace"/>
    <ds:schemaRef ds:uri="http://schemas.microsoft.com/office/infopath/2007/PartnerControls"/>
    <ds:schemaRef ds:uri="http://schemas.openxmlformats.org/package/2006/metadata/core-properties"/>
    <ds:schemaRef ds:uri="987f8038-7150-4a6c-89e2-a2b4345e84ce"/>
    <ds:schemaRef ds:uri="http://purl.org/dc/elements/1.1/"/>
  </ds:schemaRefs>
</ds:datastoreItem>
</file>

<file path=customXml/itemProps2.xml><?xml version="1.0" encoding="utf-8"?>
<ds:datastoreItem xmlns:ds="http://schemas.openxmlformats.org/officeDocument/2006/customXml" ds:itemID="{A24CA086-6534-4FFA-A9ED-129034FCE761}">
  <ds:schemaRefs>
    <ds:schemaRef ds:uri="http://schemas.microsoft.com/sharepoint/v3/contenttype/forms"/>
  </ds:schemaRefs>
</ds:datastoreItem>
</file>

<file path=customXml/itemProps3.xml><?xml version="1.0" encoding="utf-8"?>
<ds:datastoreItem xmlns:ds="http://schemas.openxmlformats.org/officeDocument/2006/customXml" ds:itemID="{970EAAB8-D4A7-414E-B7AC-C49DAA485917}">
  <ds:schemaRefs>
    <ds:schemaRef ds:uri="987f8038-7150-4a6c-89e2-a2b4345e84ce"/>
    <ds:schemaRef ds:uri="e36d11af-ff09-4af1-a941-edebe9a1d4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6254</TotalTime>
  <Words>2264</Words>
  <Application>Microsoft Macintosh PowerPoint</Application>
  <PresentationFormat>On-screen Show (16:10)</PresentationFormat>
  <Paragraphs>276</Paragraphs>
  <Slides>15</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Commuters Sans</vt:lpstr>
      <vt:lpstr>Commuters Sans SemiBold</vt:lpstr>
      <vt:lpstr>DM Sans</vt:lpstr>
      <vt:lpstr>17_Office Theme</vt:lpstr>
      <vt:lpstr>11_Office Theme</vt:lpstr>
      <vt:lpstr>Accelerating the Adoption of Electric Vehicles</vt:lpstr>
      <vt:lpstr>Disclosures</vt:lpstr>
      <vt:lpstr>Navigating the EV Landscape: Accelerating the Path to Electrification</vt:lpstr>
      <vt:lpstr>Why We Matter</vt:lpstr>
      <vt:lpstr>Exro Power System: Doing More with Less</vt:lpstr>
      <vt:lpstr>Delivering Cost Effective Commercial and Passenger Vehicle Solutions</vt:lpstr>
      <vt:lpstr>Established Distribution Network with Multi-Year Customer Contracts and 2024 Orders</vt:lpstr>
      <vt:lpstr>Focus on Execution</vt:lpstr>
      <vt:lpstr>Goals – Innovation Realized Through Profitable Revenue</vt:lpstr>
      <vt:lpstr>Defined Path to Profitability</vt:lpstr>
      <vt:lpstr>PowerPoint Presentation</vt:lpstr>
      <vt:lpstr>Management Team</vt:lpstr>
      <vt:lpstr>Board of Directors</vt:lpstr>
      <vt:lpstr>Investment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Accelerating the Adoption of Electric Vehicles</dc:title>
  <dc:creator>Arman Yazdanbod</dc:creator>
  <cp:lastModifiedBy>Sue Özdemir</cp:lastModifiedBy>
  <cp:revision>5</cp:revision>
  <dcterms:created xsi:type="dcterms:W3CDTF">2024-04-02T16:00:21Z</dcterms:created>
  <dcterms:modified xsi:type="dcterms:W3CDTF">2024-05-29T15:53:15Z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3d2b4e7-6589-4d55-940d-41663da1a666_Enabled">
    <vt:lpwstr>true</vt:lpwstr>
  </property>
  <property fmtid="{D5CDD505-2E9C-101B-9397-08002B2CF9AE}" pid="3" name="MSIP_Label_d3d2b4e7-6589-4d55-940d-41663da1a666_SetDate">
    <vt:lpwstr>2024-04-02T17:29:58Z</vt:lpwstr>
  </property>
  <property fmtid="{D5CDD505-2E9C-101B-9397-08002B2CF9AE}" pid="4" name="MSIP_Label_d3d2b4e7-6589-4d55-940d-41663da1a666_Method">
    <vt:lpwstr>Standard</vt:lpwstr>
  </property>
  <property fmtid="{D5CDD505-2E9C-101B-9397-08002B2CF9AE}" pid="5" name="MSIP_Label_d3d2b4e7-6589-4d55-940d-41663da1a666_Name">
    <vt:lpwstr>defa4170-0d19-0005-0004-bc88714345d2</vt:lpwstr>
  </property>
  <property fmtid="{D5CDD505-2E9C-101B-9397-08002B2CF9AE}" pid="6" name="MSIP_Label_d3d2b4e7-6589-4d55-940d-41663da1a666_SiteId">
    <vt:lpwstr>a9eb6bee-31f1-4da0-84f0-2b75436722af</vt:lpwstr>
  </property>
  <property fmtid="{D5CDD505-2E9C-101B-9397-08002B2CF9AE}" pid="7" name="MSIP_Label_d3d2b4e7-6589-4d55-940d-41663da1a666_ActionId">
    <vt:lpwstr>d7d6b3cb-081d-4951-8a8f-7515a5d96ffb</vt:lpwstr>
  </property>
  <property fmtid="{D5CDD505-2E9C-101B-9397-08002B2CF9AE}" pid="8" name="MSIP_Label_d3d2b4e7-6589-4d55-940d-41663da1a666_ContentBits">
    <vt:lpwstr>0</vt:lpwstr>
  </property>
  <property fmtid="{D5CDD505-2E9C-101B-9397-08002B2CF9AE}" pid="9" name="ContentTypeId">
    <vt:lpwstr>0x010100160C02B5239D1744B6DBC47104EC6640</vt:lpwstr>
  </property>
  <property fmtid="{D5CDD505-2E9C-101B-9397-08002B2CF9AE}" pid="10" name="MediaServiceImageTags">
    <vt:lpwstr/>
  </property>
</Properties>
</file>